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56"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721" autoAdjust="0"/>
  </p:normalViewPr>
  <p:slideViewPr>
    <p:cSldViewPr snapToGrid="0">
      <p:cViewPr>
        <p:scale>
          <a:sx n="20" d="100"/>
          <a:sy n="20" d="100"/>
        </p:scale>
        <p:origin x="1046" y="7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Stress</a:t>
            </a:r>
            <a:r>
              <a:rPr lang="en-US" baseline="0"/>
              <a:t> vs. Strain</a:t>
            </a:r>
            <a:endParaRPr lang="en-US"/>
          </a:p>
        </c:rich>
      </c:tx>
      <c:layout>
        <c:manualLayout>
          <c:xMode val="edge"/>
          <c:yMode val="edge"/>
          <c:x val="0.41527971503562061"/>
          <c:y val="1.666666666666666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757026783469976E-2"/>
          <c:y val="9.4653544860636304E-2"/>
          <c:w val="0.93234381100218744"/>
          <c:h val="0.86841499243101505"/>
        </c:manualLayout>
      </c:layout>
      <c:lineChart>
        <c:grouping val="standard"/>
        <c:varyColors val="0"/>
        <c:ser>
          <c:idx val="1"/>
          <c:order val="1"/>
          <c:tx>
            <c:v>0.5 foot</c:v>
          </c:tx>
          <c:spPr>
            <a:ln w="28575" cap="rnd">
              <a:solidFill>
                <a:schemeClr val="accent2"/>
              </a:solidFill>
              <a:round/>
            </a:ln>
            <a:effectLst/>
          </c:spPr>
          <c:marker>
            <c:symbol val="none"/>
          </c:marker>
          <c:val>
            <c:numRef>
              <c:f>Sheet1!$B$2:$B$996</c:f>
              <c:numCache>
                <c:formatCode>General</c:formatCode>
                <c:ptCount val="995"/>
                <c:pt idx="0">
                  <c:v>-0.27990264892578104</c:v>
                </c:pt>
                <c:pt idx="1">
                  <c:v>-0.73726634979248051</c:v>
                </c:pt>
                <c:pt idx="2">
                  <c:v>-1.1955944061279298</c:v>
                </c:pt>
                <c:pt idx="3">
                  <c:v>-1.6053494771321615</c:v>
                </c:pt>
                <c:pt idx="4">
                  <c:v>-2.0141365051269533</c:v>
                </c:pt>
                <c:pt idx="5">
                  <c:v>-2.268549346923828</c:v>
                </c:pt>
                <c:pt idx="6">
                  <c:v>-2.5484563191731771</c:v>
                </c:pt>
                <c:pt idx="7">
                  <c:v>-2.873565419514974</c:v>
                </c:pt>
                <c:pt idx="8">
                  <c:v>-3.3766217549641926</c:v>
                </c:pt>
                <c:pt idx="9">
                  <c:v>-3.6935544331868488</c:v>
                </c:pt>
                <c:pt idx="10">
                  <c:v>-3.9580647786458334</c:v>
                </c:pt>
                <c:pt idx="11">
                  <c:v>-4.331746927897135</c:v>
                </c:pt>
                <c:pt idx="12">
                  <c:v>-4.5784698486328121</c:v>
                </c:pt>
                <c:pt idx="13">
                  <c:v>-5.0334314982096355</c:v>
                </c:pt>
                <c:pt idx="14">
                  <c:v>-5.379221598307292</c:v>
                </c:pt>
                <c:pt idx="15">
                  <c:v>-5.7048090616861975</c:v>
                </c:pt>
                <c:pt idx="16">
                  <c:v>-6.0116449991861982</c:v>
                </c:pt>
                <c:pt idx="17">
                  <c:v>-6.3853276570638018</c:v>
                </c:pt>
                <c:pt idx="18">
                  <c:v>-6.6469609578450521</c:v>
                </c:pt>
                <c:pt idx="19">
                  <c:v>-6.914835103352865</c:v>
                </c:pt>
                <c:pt idx="20">
                  <c:v>-7.1779032389322914</c:v>
                </c:pt>
                <c:pt idx="21">
                  <c:v>-7.4356877644856771</c:v>
                </c:pt>
                <c:pt idx="22">
                  <c:v>-7.6857742309570316</c:v>
                </c:pt>
                <c:pt idx="23">
                  <c:v>-7.9570190429687502</c:v>
                </c:pt>
                <c:pt idx="24">
                  <c:v>-8.222972106933593</c:v>
                </c:pt>
                <c:pt idx="25">
                  <c:v>-8.51682637532552</c:v>
                </c:pt>
                <c:pt idx="26">
                  <c:v>-8.8193267822265629</c:v>
                </c:pt>
                <c:pt idx="27">
                  <c:v>-9.0876871744791661</c:v>
                </c:pt>
                <c:pt idx="28">
                  <c:v>-9.3781707763671882</c:v>
                </c:pt>
                <c:pt idx="29">
                  <c:v>-9.6585561116536454</c:v>
                </c:pt>
                <c:pt idx="30">
                  <c:v>-9.9427917480468757</c:v>
                </c:pt>
                <c:pt idx="31">
                  <c:v>-10.204417928059895</c:v>
                </c:pt>
                <c:pt idx="32">
                  <c:v>-10.51798807779948</c:v>
                </c:pt>
                <c:pt idx="33">
                  <c:v>-10.784419759114583</c:v>
                </c:pt>
                <c:pt idx="34">
                  <c:v>-11.062399291992188</c:v>
                </c:pt>
                <c:pt idx="35">
                  <c:v>-11.39424336751302</c:v>
                </c:pt>
                <c:pt idx="36">
                  <c:v>-11.703965250651041</c:v>
                </c:pt>
                <c:pt idx="37">
                  <c:v>-11.976653035481771</c:v>
                </c:pt>
                <c:pt idx="38">
                  <c:v>-12.304655965169271</c:v>
                </c:pt>
                <c:pt idx="39">
                  <c:v>-12.614855957031249</c:v>
                </c:pt>
                <c:pt idx="40">
                  <c:v>-12.951991780598958</c:v>
                </c:pt>
                <c:pt idx="41">
                  <c:v>-13.21458231608073</c:v>
                </c:pt>
                <c:pt idx="42">
                  <c:v>-13.48774922688802</c:v>
                </c:pt>
                <c:pt idx="43">
                  <c:v>-13.787851969401041</c:v>
                </c:pt>
                <c:pt idx="44">
                  <c:v>-14.065831502278646</c:v>
                </c:pt>
                <c:pt idx="45">
                  <c:v>-14.336598714192709</c:v>
                </c:pt>
                <c:pt idx="46">
                  <c:v>-14.632852172851562</c:v>
                </c:pt>
                <c:pt idx="47">
                  <c:v>-14.886788940429687</c:v>
                </c:pt>
                <c:pt idx="48">
                  <c:v>-15.181121826171875</c:v>
                </c:pt>
                <c:pt idx="49">
                  <c:v>-15.450438435872396</c:v>
                </c:pt>
                <c:pt idx="50">
                  <c:v>-15.712073771158854</c:v>
                </c:pt>
                <c:pt idx="51">
                  <c:v>-15.96071065266927</c:v>
                </c:pt>
                <c:pt idx="52">
                  <c:v>-16.279094441731772</c:v>
                </c:pt>
                <c:pt idx="53">
                  <c:v>-16.600357055664063</c:v>
                </c:pt>
                <c:pt idx="54">
                  <c:v>-16.874009195963541</c:v>
                </c:pt>
                <c:pt idx="55">
                  <c:v>-17.186130777994791</c:v>
                </c:pt>
                <c:pt idx="56">
                  <c:v>-17.492010498046874</c:v>
                </c:pt>
                <c:pt idx="57">
                  <c:v>-17.737762451171875</c:v>
                </c:pt>
                <c:pt idx="58">
                  <c:v>-17.993619791666667</c:v>
                </c:pt>
                <c:pt idx="59">
                  <c:v>-18.278820800781251</c:v>
                </c:pt>
                <c:pt idx="60">
                  <c:v>-18.563527425130207</c:v>
                </c:pt>
                <c:pt idx="61">
                  <c:v>-18.834781901041666</c:v>
                </c:pt>
                <c:pt idx="62">
                  <c:v>-19.121895345052085</c:v>
                </c:pt>
                <c:pt idx="63">
                  <c:v>-19.387371826171876</c:v>
                </c:pt>
                <c:pt idx="64">
                  <c:v>-19.64227294921875</c:v>
                </c:pt>
                <c:pt idx="65">
                  <c:v>-19.939969889322917</c:v>
                </c:pt>
                <c:pt idx="66">
                  <c:v>-20.187650553385417</c:v>
                </c:pt>
                <c:pt idx="67">
                  <c:v>-20.445914713541665</c:v>
                </c:pt>
                <c:pt idx="68">
                  <c:v>-20.727258300781251</c:v>
                </c:pt>
                <c:pt idx="69">
                  <c:v>-21.042751057942709</c:v>
                </c:pt>
                <c:pt idx="70">
                  <c:v>-21.312076822916666</c:v>
                </c:pt>
                <c:pt idx="71">
                  <c:v>-21.592464192708334</c:v>
                </c:pt>
                <c:pt idx="72">
                  <c:v>-21.869002278645834</c:v>
                </c:pt>
                <c:pt idx="73">
                  <c:v>-22.202768961588543</c:v>
                </c:pt>
                <c:pt idx="74">
                  <c:v>-22.449007161458333</c:v>
                </c:pt>
                <c:pt idx="75">
                  <c:v>-22.785180664062501</c:v>
                </c:pt>
                <c:pt idx="76">
                  <c:v>-23.085284423828124</c:v>
                </c:pt>
                <c:pt idx="77">
                  <c:v>-23.35701700846354</c:v>
                </c:pt>
                <c:pt idx="78">
                  <c:v>-23.624414062500001</c:v>
                </c:pt>
                <c:pt idx="79">
                  <c:v>-23.872094726562501</c:v>
                </c:pt>
                <c:pt idx="80">
                  <c:v>-24.196728515625001</c:v>
                </c:pt>
                <c:pt idx="81">
                  <c:v>-24.500683593750001</c:v>
                </c:pt>
                <c:pt idx="82">
                  <c:v>-24.768080647786459</c:v>
                </c:pt>
                <c:pt idx="83">
                  <c:v>-25.160526529947916</c:v>
                </c:pt>
                <c:pt idx="84">
                  <c:v>-25.429852294921876</c:v>
                </c:pt>
                <c:pt idx="85">
                  <c:v>-25.742938232421874</c:v>
                </c:pt>
                <c:pt idx="86">
                  <c:v>-25.996390787760415</c:v>
                </c:pt>
                <c:pt idx="87">
                  <c:v>-26.274371337890624</c:v>
                </c:pt>
                <c:pt idx="88">
                  <c:v>-26.562935384114585</c:v>
                </c:pt>
                <c:pt idx="89">
                  <c:v>-26.88564249674479</c:v>
                </c:pt>
                <c:pt idx="90">
                  <c:v>-27.198250325520835</c:v>
                </c:pt>
                <c:pt idx="91">
                  <c:v>-27.527211507161457</c:v>
                </c:pt>
                <c:pt idx="92">
                  <c:v>-27.775380452473957</c:v>
                </c:pt>
                <c:pt idx="93">
                  <c:v>-28.047583007812499</c:v>
                </c:pt>
                <c:pt idx="94">
                  <c:v>-28.327972412109375</c:v>
                </c:pt>
                <c:pt idx="95">
                  <c:v>-28.598262532552084</c:v>
                </c:pt>
                <c:pt idx="96">
                  <c:v>-28.880570475260416</c:v>
                </c:pt>
                <c:pt idx="97">
                  <c:v>-29.155181884765625</c:v>
                </c:pt>
                <c:pt idx="98">
                  <c:v>-29.423065185546875</c:v>
                </c:pt>
                <c:pt idx="99">
                  <c:v>-29.699127197265625</c:v>
                </c:pt>
                <c:pt idx="100">
                  <c:v>-29.973260498046876</c:v>
                </c:pt>
                <c:pt idx="101">
                  <c:v>-30.284425862630208</c:v>
                </c:pt>
                <c:pt idx="102">
                  <c:v>-30.559045410156251</c:v>
                </c:pt>
                <c:pt idx="103">
                  <c:v>-30.847601318359374</c:v>
                </c:pt>
                <c:pt idx="104">
                  <c:v>-31.138087972005209</c:v>
                </c:pt>
                <c:pt idx="105">
                  <c:v>-31.454066975911459</c:v>
                </c:pt>
                <c:pt idx="106">
                  <c:v>-31.770526123046874</c:v>
                </c:pt>
                <c:pt idx="107">
                  <c:v>-32.022536214192705</c:v>
                </c:pt>
                <c:pt idx="108">
                  <c:v>-32.272137451171872</c:v>
                </c:pt>
                <c:pt idx="109">
                  <c:v>-32.531368001302084</c:v>
                </c:pt>
                <c:pt idx="110">
                  <c:v>-32.853110758463544</c:v>
                </c:pt>
                <c:pt idx="111">
                  <c:v>-33.118589274088542</c:v>
                </c:pt>
                <c:pt idx="112">
                  <c:v>-33.441302490234378</c:v>
                </c:pt>
                <c:pt idx="113">
                  <c:v>-33.748620605468751</c:v>
                </c:pt>
                <c:pt idx="114">
                  <c:v>-34.098742675781253</c:v>
                </c:pt>
                <c:pt idx="115">
                  <c:v>-34.509464518229166</c:v>
                </c:pt>
                <c:pt idx="116">
                  <c:v>-34.784082031250001</c:v>
                </c:pt>
                <c:pt idx="117">
                  <c:v>-35.06062418619792</c:v>
                </c:pt>
                <c:pt idx="118">
                  <c:v>-35.31599527994792</c:v>
                </c:pt>
                <c:pt idx="119">
                  <c:v>-35.613700358072919</c:v>
                </c:pt>
                <c:pt idx="120">
                  <c:v>-35.892163085937497</c:v>
                </c:pt>
                <c:pt idx="121">
                  <c:v>-36.23555094401042</c:v>
                </c:pt>
                <c:pt idx="122">
                  <c:v>-36.512089029947916</c:v>
                </c:pt>
                <c:pt idx="123">
                  <c:v>-36.791035970052086</c:v>
                </c:pt>
                <c:pt idx="124">
                  <c:v>-37.069982910156249</c:v>
                </c:pt>
                <c:pt idx="125">
                  <c:v>-37.405672200520833</c:v>
                </c:pt>
                <c:pt idx="126">
                  <c:v>-37.723575846354166</c:v>
                </c:pt>
                <c:pt idx="127">
                  <c:v>-38.073697916666667</c:v>
                </c:pt>
                <c:pt idx="128">
                  <c:v>-38.42671305338542</c:v>
                </c:pt>
                <c:pt idx="129">
                  <c:v>-38.694112141927086</c:v>
                </c:pt>
                <c:pt idx="130">
                  <c:v>-38.983634440104169</c:v>
                </c:pt>
                <c:pt idx="131">
                  <c:v>-39.270756022135416</c:v>
                </c:pt>
                <c:pt idx="132">
                  <c:v>-39.520361328124999</c:v>
                </c:pt>
                <c:pt idx="133">
                  <c:v>-39.812296549479164</c:v>
                </c:pt>
                <c:pt idx="134">
                  <c:v>-40.131156412760419</c:v>
                </c:pt>
                <c:pt idx="135">
                  <c:v>-40.387980143229164</c:v>
                </c:pt>
                <c:pt idx="136">
                  <c:v>-40.674617513020834</c:v>
                </c:pt>
                <c:pt idx="137">
                  <c:v>-40.964139811197917</c:v>
                </c:pt>
                <c:pt idx="138">
                  <c:v>-41.239237467447914</c:v>
                </c:pt>
                <c:pt idx="139">
                  <c:v>-41.488850911458336</c:v>
                </c:pt>
                <c:pt idx="140">
                  <c:v>-41.797611490885416</c:v>
                </c:pt>
                <c:pt idx="141">
                  <c:v>-42.137638346354166</c:v>
                </c:pt>
                <c:pt idx="142">
                  <c:v>-42.422355143229169</c:v>
                </c:pt>
                <c:pt idx="143">
                  <c:v>-42.737373860677081</c:v>
                </c:pt>
                <c:pt idx="144">
                  <c:v>-43.012947591145831</c:v>
                </c:pt>
                <c:pt idx="145">
                  <c:v>-43.337101236979166</c:v>
                </c:pt>
                <c:pt idx="146">
                  <c:v>-43.608349609374997</c:v>
                </c:pt>
                <c:pt idx="147">
                  <c:v>-43.9334716796875</c:v>
                </c:pt>
                <c:pt idx="148">
                  <c:v>-44.25041097005208</c:v>
                </c:pt>
                <c:pt idx="149">
                  <c:v>-44.501940917968753</c:v>
                </c:pt>
                <c:pt idx="150">
                  <c:v>-44.897753906250003</c:v>
                </c:pt>
                <c:pt idx="151">
                  <c:v>-45.143518066406251</c:v>
                </c:pt>
                <c:pt idx="152">
                  <c:v>-45.401298014322919</c:v>
                </c:pt>
                <c:pt idx="153">
                  <c:v>-45.673990885416664</c:v>
                </c:pt>
                <c:pt idx="154">
                  <c:v>-45.926000976562499</c:v>
                </c:pt>
                <c:pt idx="155">
                  <c:v>-46.229479980468753</c:v>
                </c:pt>
                <c:pt idx="156">
                  <c:v>-46.556998697916669</c:v>
                </c:pt>
                <c:pt idx="157">
                  <c:v>-46.832576497395834</c:v>
                </c:pt>
                <c:pt idx="158">
                  <c:v>-47.230798339843751</c:v>
                </c:pt>
                <c:pt idx="159">
                  <c:v>-47.54437255859375</c:v>
                </c:pt>
                <c:pt idx="160">
                  <c:v>-47.836779785156253</c:v>
                </c:pt>
                <c:pt idx="161">
                  <c:v>-48.139294433593747</c:v>
                </c:pt>
                <c:pt idx="162">
                  <c:v>-48.44517415364583</c:v>
                </c:pt>
                <c:pt idx="163">
                  <c:v>-48.711617024739581</c:v>
                </c:pt>
                <c:pt idx="164">
                  <c:v>-48.999218749999997</c:v>
                </c:pt>
                <c:pt idx="165">
                  <c:v>-49.285860188802083</c:v>
                </c:pt>
                <c:pt idx="166">
                  <c:v>-49.584521484375003</c:v>
                </c:pt>
                <c:pt idx="167">
                  <c:v>-49.281046549479164</c:v>
                </c:pt>
                <c:pt idx="168">
                  <c:v>-49.01556396484375</c:v>
                </c:pt>
                <c:pt idx="169">
                  <c:v>-48.49086100260417</c:v>
                </c:pt>
                <c:pt idx="170">
                  <c:v>-48.187870279947916</c:v>
                </c:pt>
                <c:pt idx="171">
                  <c:v>-47.871407063802081</c:v>
                </c:pt>
                <c:pt idx="172">
                  <c:v>-47.54725748697917</c:v>
                </c:pt>
                <c:pt idx="173">
                  <c:v>-47.225504557291664</c:v>
                </c:pt>
                <c:pt idx="174">
                  <c:v>-46.925874837239583</c:v>
                </c:pt>
                <c:pt idx="175">
                  <c:v>-46.590185546874999</c:v>
                </c:pt>
                <c:pt idx="176">
                  <c:v>-46.077502441406253</c:v>
                </c:pt>
                <c:pt idx="177">
                  <c:v>-45.586462402343749</c:v>
                </c:pt>
                <c:pt idx="178">
                  <c:v>-45.029052734375</c:v>
                </c:pt>
                <c:pt idx="179">
                  <c:v>-44.7650146484375</c:v>
                </c:pt>
                <c:pt idx="180">
                  <c:v>-45.037707519531253</c:v>
                </c:pt>
                <c:pt idx="181">
                  <c:v>-45.367635091145836</c:v>
                </c:pt>
                <c:pt idx="182">
                  <c:v>-45.61387532552083</c:v>
                </c:pt>
                <c:pt idx="183">
                  <c:v>-45.864444986979166</c:v>
                </c:pt>
                <c:pt idx="184">
                  <c:v>-46.140022786458331</c:v>
                </c:pt>
                <c:pt idx="185">
                  <c:v>-46.407421874999997</c:v>
                </c:pt>
                <c:pt idx="186">
                  <c:v>-46.707527669270831</c:v>
                </c:pt>
                <c:pt idx="187">
                  <c:v>-47.027836100260416</c:v>
                </c:pt>
                <c:pt idx="188">
                  <c:v>-47.273600260416664</c:v>
                </c:pt>
                <c:pt idx="189">
                  <c:v>-47.53523356119792</c:v>
                </c:pt>
                <c:pt idx="190">
                  <c:v>-47.874291992187501</c:v>
                </c:pt>
                <c:pt idx="191">
                  <c:v>-48.169108072916664</c:v>
                </c:pt>
                <c:pt idx="192">
                  <c:v>-48.433146158854164</c:v>
                </c:pt>
                <c:pt idx="193">
                  <c:v>-48.752490234375003</c:v>
                </c:pt>
                <c:pt idx="194">
                  <c:v>-49.144462076822919</c:v>
                </c:pt>
                <c:pt idx="195">
                  <c:v>-49.412341308593753</c:v>
                </c:pt>
                <c:pt idx="196">
                  <c:v>-49.69899088541667</c:v>
                </c:pt>
                <c:pt idx="197">
                  <c:v>-49.983219401041666</c:v>
                </c:pt>
                <c:pt idx="198">
                  <c:v>-50.236673990885414</c:v>
                </c:pt>
                <c:pt idx="199">
                  <c:v>-50.504085286458334</c:v>
                </c:pt>
                <c:pt idx="200">
                  <c:v>-50.765234374999999</c:v>
                </c:pt>
                <c:pt idx="201">
                  <c:v>-51.095157877604166</c:v>
                </c:pt>
                <c:pt idx="202">
                  <c:v>-51.359195963541666</c:v>
                </c:pt>
                <c:pt idx="203">
                  <c:v>-51.678540039062497</c:v>
                </c:pt>
                <c:pt idx="204">
                  <c:v>-51.932958984374999</c:v>
                </c:pt>
                <c:pt idx="205">
                  <c:v>-52.181608072916667</c:v>
                </c:pt>
                <c:pt idx="206">
                  <c:v>-52.460070800781253</c:v>
                </c:pt>
                <c:pt idx="207">
                  <c:v>-52.728922526041664</c:v>
                </c:pt>
                <c:pt idx="208">
                  <c:v>-52.980448404947914</c:v>
                </c:pt>
                <c:pt idx="209">
                  <c:v>-53.24015706380208</c:v>
                </c:pt>
                <c:pt idx="210">
                  <c:v>-53.545556640625001</c:v>
                </c:pt>
                <c:pt idx="211">
                  <c:v>-53.807674153645834</c:v>
                </c:pt>
                <c:pt idx="212">
                  <c:v>-54.122684733072916</c:v>
                </c:pt>
                <c:pt idx="213">
                  <c:v>-54.447802734375003</c:v>
                </c:pt>
                <c:pt idx="214">
                  <c:v>-54.761381022135417</c:v>
                </c:pt>
                <c:pt idx="215">
                  <c:v>-55.069185384114583</c:v>
                </c:pt>
                <c:pt idx="216">
                  <c:v>-55.382275390624997</c:v>
                </c:pt>
                <c:pt idx="217">
                  <c:v>-55.628039550781253</c:v>
                </c:pt>
                <c:pt idx="218">
                  <c:v>-55.875248209635416</c:v>
                </c:pt>
                <c:pt idx="219">
                  <c:v>-56.144091796875003</c:v>
                </c:pt>
                <c:pt idx="220">
                  <c:v>-56.430729166666666</c:v>
                </c:pt>
                <c:pt idx="221">
                  <c:v>-56.716890462239583</c:v>
                </c:pt>
                <c:pt idx="222">
                  <c:v>-57.036714680989583</c:v>
                </c:pt>
                <c:pt idx="223">
                  <c:v>-57.285852050781251</c:v>
                </c:pt>
                <c:pt idx="224">
                  <c:v>-56.928027343750003</c:v>
                </c:pt>
                <c:pt idx="225">
                  <c:v>-56.617338053385417</c:v>
                </c:pt>
                <c:pt idx="226">
                  <c:v>-56.264803059895833</c:v>
                </c:pt>
                <c:pt idx="227">
                  <c:v>-55.86802571614583</c:v>
                </c:pt>
                <c:pt idx="228">
                  <c:v>-55.473653157552086</c:v>
                </c:pt>
                <c:pt idx="229">
                  <c:v>-54.954720052083331</c:v>
                </c:pt>
                <c:pt idx="230">
                  <c:v>-54.663753255208334</c:v>
                </c:pt>
                <c:pt idx="231">
                  <c:v>-54.963859049479169</c:v>
                </c:pt>
                <c:pt idx="232">
                  <c:v>-55.233182779947917</c:v>
                </c:pt>
                <c:pt idx="233">
                  <c:v>-55.481351725260417</c:v>
                </c:pt>
                <c:pt idx="234">
                  <c:v>-55.732401529947914</c:v>
                </c:pt>
                <c:pt idx="235">
                  <c:v>-55.996923828124999</c:v>
                </c:pt>
                <c:pt idx="236">
                  <c:v>-56.245088704427083</c:v>
                </c:pt>
                <c:pt idx="237">
                  <c:v>-56.498543294270831</c:v>
                </c:pt>
                <c:pt idx="238">
                  <c:v>-56.795764160156253</c:v>
                </c:pt>
                <c:pt idx="239">
                  <c:v>-57.084814453124999</c:v>
                </c:pt>
                <c:pt idx="240">
                  <c:v>-57.395983886718753</c:v>
                </c:pt>
                <c:pt idx="241">
                  <c:v>-57.759574381510419</c:v>
                </c:pt>
                <c:pt idx="242">
                  <c:v>-58.04718017578125</c:v>
                </c:pt>
                <c:pt idx="243">
                  <c:v>-58.342960611979166</c:v>
                </c:pt>
                <c:pt idx="244">
                  <c:v>-58.652209472656253</c:v>
                </c:pt>
                <c:pt idx="245">
                  <c:v>-58.919136555989581</c:v>
                </c:pt>
                <c:pt idx="246">
                  <c:v>-59.189900716145836</c:v>
                </c:pt>
                <c:pt idx="247">
                  <c:v>-59.501554361979167</c:v>
                </c:pt>
                <c:pt idx="248">
                  <c:v>-59.802620442708331</c:v>
                </c:pt>
                <c:pt idx="249">
                  <c:v>-60.084940592447914</c:v>
                </c:pt>
                <c:pt idx="250">
                  <c:v>-60.338875325520831</c:v>
                </c:pt>
                <c:pt idx="251">
                  <c:v>-60.60772705078125</c:v>
                </c:pt>
                <c:pt idx="252">
                  <c:v>-60.897729492187501</c:v>
                </c:pt>
                <c:pt idx="253">
                  <c:v>-61.193998209635417</c:v>
                </c:pt>
                <c:pt idx="254">
                  <c:v>-61.486409505208336</c:v>
                </c:pt>
                <c:pt idx="255">
                  <c:v>-61.77978515625</c:v>
                </c:pt>
                <c:pt idx="256">
                  <c:v>-62.06642252604167</c:v>
                </c:pt>
                <c:pt idx="257">
                  <c:v>-62.320841471354164</c:v>
                </c:pt>
                <c:pt idx="258">
                  <c:v>-62.573819986979167</c:v>
                </c:pt>
                <c:pt idx="259">
                  <c:v>-62.844592285156253</c:v>
                </c:pt>
                <c:pt idx="260">
                  <c:v>-63.18702799479167</c:v>
                </c:pt>
                <c:pt idx="261">
                  <c:v>-63.48713785807292</c:v>
                </c:pt>
                <c:pt idx="262">
                  <c:v>-63.795902506510416</c:v>
                </c:pt>
                <c:pt idx="263">
                  <c:v>-64.110437011718744</c:v>
                </c:pt>
                <c:pt idx="264">
                  <c:v>-64.44036865234375</c:v>
                </c:pt>
                <c:pt idx="265">
                  <c:v>-64.757796223958337</c:v>
                </c:pt>
                <c:pt idx="266">
                  <c:v>-65.056941731770834</c:v>
                </c:pt>
                <c:pt idx="267">
                  <c:v>-65.337809244791671</c:v>
                </c:pt>
                <c:pt idx="268">
                  <c:v>-65.593196614583334</c:v>
                </c:pt>
                <c:pt idx="269">
                  <c:v>-65.861560058593753</c:v>
                </c:pt>
                <c:pt idx="270">
                  <c:v>-66.131372070312494</c:v>
                </c:pt>
                <c:pt idx="271">
                  <c:v>-66.446390787760421</c:v>
                </c:pt>
                <c:pt idx="272">
                  <c:v>-66.747456868489579</c:v>
                </c:pt>
                <c:pt idx="273">
                  <c:v>-67.009090169270834</c:v>
                </c:pt>
                <c:pt idx="274">
                  <c:v>-67.272172037760413</c:v>
                </c:pt>
                <c:pt idx="275">
                  <c:v>-67.574682617187506</c:v>
                </c:pt>
                <c:pt idx="276">
                  <c:v>-67.845463053385416</c:v>
                </c:pt>
                <c:pt idx="277">
                  <c:v>-68.114302571614587</c:v>
                </c:pt>
                <c:pt idx="278">
                  <c:v>-68.3812255859375</c:v>
                </c:pt>
                <c:pt idx="279">
                  <c:v>-68.687597656250006</c:v>
                </c:pt>
                <c:pt idx="280">
                  <c:v>-68.992985026041666</c:v>
                </c:pt>
                <c:pt idx="281">
                  <c:v>-69.277701822916669</c:v>
                </c:pt>
                <c:pt idx="282">
                  <c:v>-69.567236328125006</c:v>
                </c:pt>
                <c:pt idx="283">
                  <c:v>-69.848120117187506</c:v>
                </c:pt>
                <c:pt idx="284">
                  <c:v>-70.146289062500003</c:v>
                </c:pt>
                <c:pt idx="285">
                  <c:v>-70.439200846354169</c:v>
                </c:pt>
                <c:pt idx="286">
                  <c:v>-70.707080078125003</c:v>
                </c:pt>
                <c:pt idx="287">
                  <c:v>-71.0302734375</c:v>
                </c:pt>
                <c:pt idx="288">
                  <c:v>-71.379443359375003</c:v>
                </c:pt>
                <c:pt idx="289">
                  <c:v>-71.659350585937503</c:v>
                </c:pt>
                <c:pt idx="290">
                  <c:v>-71.96139322916666</c:v>
                </c:pt>
                <c:pt idx="291">
                  <c:v>-72.318253580729163</c:v>
                </c:pt>
                <c:pt idx="292">
                  <c:v>-72.607771809895837</c:v>
                </c:pt>
                <c:pt idx="293">
                  <c:v>-72.875187174479166</c:v>
                </c:pt>
                <c:pt idx="294">
                  <c:v>-73.273413085937506</c:v>
                </c:pt>
                <c:pt idx="295">
                  <c:v>-73.552848307291669</c:v>
                </c:pt>
                <c:pt idx="296">
                  <c:v>-73.802929687499997</c:v>
                </c:pt>
                <c:pt idx="297">
                  <c:v>-74.142952473958331</c:v>
                </c:pt>
                <c:pt idx="298">
                  <c:v>-74.4007568359375</c:v>
                </c:pt>
                <c:pt idx="299">
                  <c:v>-74.657096354166669</c:v>
                </c:pt>
                <c:pt idx="300">
                  <c:v>-74.946614583333329</c:v>
                </c:pt>
                <c:pt idx="301">
                  <c:v>-75.243367513020829</c:v>
                </c:pt>
                <c:pt idx="302">
                  <c:v>-75.492976888020834</c:v>
                </c:pt>
                <c:pt idx="303">
                  <c:v>-75.8411865234375</c:v>
                </c:pt>
                <c:pt idx="304">
                  <c:v>-76.106665039062506</c:v>
                </c:pt>
                <c:pt idx="305">
                  <c:v>-76.393318684895831</c:v>
                </c:pt>
                <c:pt idx="306">
                  <c:v>-76.67513834635416</c:v>
                </c:pt>
                <c:pt idx="307">
                  <c:v>-76.9613037109375</c:v>
                </c:pt>
                <c:pt idx="308">
                  <c:v>-77.248437499999994</c:v>
                </c:pt>
                <c:pt idx="309">
                  <c:v>-77.535563151041671</c:v>
                </c:pt>
                <c:pt idx="310">
                  <c:v>-77.821240234374997</c:v>
                </c:pt>
                <c:pt idx="311">
                  <c:v>-78.074226888020831</c:v>
                </c:pt>
                <c:pt idx="312">
                  <c:v>-78.43734537760416</c:v>
                </c:pt>
                <c:pt idx="313">
                  <c:v>-78.708113606770837</c:v>
                </c:pt>
                <c:pt idx="314">
                  <c:v>-79.012068684895837</c:v>
                </c:pt>
                <c:pt idx="315">
                  <c:v>-79.327083333333334</c:v>
                </c:pt>
                <c:pt idx="316">
                  <c:v>-79.605550130208329</c:v>
                </c:pt>
                <c:pt idx="317">
                  <c:v>-79.898461914062494</c:v>
                </c:pt>
                <c:pt idx="318">
                  <c:v>-80.194718424479163</c:v>
                </c:pt>
                <c:pt idx="319">
                  <c:v>-80.479443359374997</c:v>
                </c:pt>
                <c:pt idx="320">
                  <c:v>-80.784847005208334</c:v>
                </c:pt>
                <c:pt idx="321">
                  <c:v>-81.121500651041671</c:v>
                </c:pt>
                <c:pt idx="322">
                  <c:v>-81.4124755859375</c:v>
                </c:pt>
                <c:pt idx="323">
                  <c:v>-81.725577799479169</c:v>
                </c:pt>
                <c:pt idx="324">
                  <c:v>-82.042032877604171</c:v>
                </c:pt>
                <c:pt idx="325">
                  <c:v>-82.410929361979171</c:v>
                </c:pt>
                <c:pt idx="326">
                  <c:v>-82.743269856770837</c:v>
                </c:pt>
                <c:pt idx="327">
                  <c:v>-82.997208658854163</c:v>
                </c:pt>
                <c:pt idx="328">
                  <c:v>-83.294913736979169</c:v>
                </c:pt>
                <c:pt idx="329">
                  <c:v>-83.573380533854163</c:v>
                </c:pt>
                <c:pt idx="330">
                  <c:v>-83.276635742187494</c:v>
                </c:pt>
                <c:pt idx="331">
                  <c:v>-82.977001953124997</c:v>
                </c:pt>
                <c:pt idx="332">
                  <c:v>-82.686995442708337</c:v>
                </c:pt>
                <c:pt idx="333">
                  <c:v>-82.428719075520831</c:v>
                </c:pt>
                <c:pt idx="334">
                  <c:v>-82.155541992187494</c:v>
                </c:pt>
                <c:pt idx="335">
                  <c:v>-81.708268229166663</c:v>
                </c:pt>
                <c:pt idx="336">
                  <c:v>-81.448071289062497</c:v>
                </c:pt>
                <c:pt idx="337">
                  <c:v>-81.709708658854169</c:v>
                </c:pt>
                <c:pt idx="338">
                  <c:v>-81.997786458333337</c:v>
                </c:pt>
                <c:pt idx="339">
                  <c:v>-82.356095377604163</c:v>
                </c:pt>
                <c:pt idx="340">
                  <c:v>-82.643701171874994</c:v>
                </c:pt>
                <c:pt idx="341">
                  <c:v>-82.892358398437494</c:v>
                </c:pt>
                <c:pt idx="342">
                  <c:v>-83.223730468750006</c:v>
                </c:pt>
                <c:pt idx="343">
                  <c:v>-83.533943684895831</c:v>
                </c:pt>
                <c:pt idx="344">
                  <c:v>-83.791731770833337</c:v>
                </c:pt>
                <c:pt idx="345">
                  <c:v>-84.053849283854163</c:v>
                </c:pt>
                <c:pt idx="346">
                  <c:v>-84.380419921875003</c:v>
                </c:pt>
                <c:pt idx="347">
                  <c:v>-84.631461588541669</c:v>
                </c:pt>
                <c:pt idx="348">
                  <c:v>-84.991691080729169</c:v>
                </c:pt>
                <c:pt idx="349">
                  <c:v>-85.241796875000006</c:v>
                </c:pt>
                <c:pt idx="350">
                  <c:v>-85.511604817708331</c:v>
                </c:pt>
                <c:pt idx="351">
                  <c:v>-85.771321614583329</c:v>
                </c:pt>
                <c:pt idx="352">
                  <c:v>-86.137801106770837</c:v>
                </c:pt>
                <c:pt idx="353">
                  <c:v>-86.449454752604169</c:v>
                </c:pt>
                <c:pt idx="354">
                  <c:v>-86.754378255208337</c:v>
                </c:pt>
                <c:pt idx="355">
                  <c:v>-87.044864908854166</c:v>
                </c:pt>
                <c:pt idx="356">
                  <c:v>-87.333430989583334</c:v>
                </c:pt>
                <c:pt idx="357">
                  <c:v>-87.636433919270829</c:v>
                </c:pt>
                <c:pt idx="358">
                  <c:v>-87.919230143229171</c:v>
                </c:pt>
                <c:pt idx="359">
                  <c:v>-88.2265625</c:v>
                </c:pt>
                <c:pt idx="360">
                  <c:v>-88.555533854166669</c:v>
                </c:pt>
                <c:pt idx="361">
                  <c:v>-88.80850423177084</c:v>
                </c:pt>
                <c:pt idx="362">
                  <c:v>-89.070621744791666</c:v>
                </c:pt>
                <c:pt idx="363">
                  <c:v>-89.410660807291663</c:v>
                </c:pt>
                <c:pt idx="364">
                  <c:v>-89.732421875</c:v>
                </c:pt>
                <c:pt idx="365">
                  <c:v>-90.003670247395831</c:v>
                </c:pt>
                <c:pt idx="366">
                  <c:v>-90.307153320312494</c:v>
                </c:pt>
                <c:pt idx="367">
                  <c:v>-90.612068684895831</c:v>
                </c:pt>
                <c:pt idx="368">
                  <c:v>-90.953068033854166</c:v>
                </c:pt>
                <c:pt idx="369">
                  <c:v>-91.198828125000006</c:v>
                </c:pt>
                <c:pt idx="370">
                  <c:v>-91.500390624999994</c:v>
                </c:pt>
                <c:pt idx="371">
                  <c:v>-91.754801432291671</c:v>
                </c:pt>
                <c:pt idx="372">
                  <c:v>-92.013077799479163</c:v>
                </c:pt>
                <c:pt idx="373">
                  <c:v>-91.688435872395829</c:v>
                </c:pt>
                <c:pt idx="374">
                  <c:v>-91.411889648437494</c:v>
                </c:pt>
                <c:pt idx="375">
                  <c:v>-91.10986328125</c:v>
                </c:pt>
                <c:pt idx="376">
                  <c:v>-90.769352213541666</c:v>
                </c:pt>
                <c:pt idx="377">
                  <c:v>-90.516357421875</c:v>
                </c:pt>
                <c:pt idx="378">
                  <c:v>-90.18643391927084</c:v>
                </c:pt>
                <c:pt idx="379">
                  <c:v>-89.887752278645834</c:v>
                </c:pt>
                <c:pt idx="380">
                  <c:v>-89.618912760416663</c:v>
                </c:pt>
                <c:pt idx="381">
                  <c:v>-89.33370768229166</c:v>
                </c:pt>
                <c:pt idx="382">
                  <c:v>-88.98165690104166</c:v>
                </c:pt>
                <c:pt idx="383">
                  <c:v>-88.6507568359375</c:v>
                </c:pt>
                <c:pt idx="384">
                  <c:v>-88.38671875</c:v>
                </c:pt>
                <c:pt idx="385">
                  <c:v>-88.062556966145834</c:v>
                </c:pt>
                <c:pt idx="386">
                  <c:v>-87.801399739583331</c:v>
                </c:pt>
                <c:pt idx="387">
                  <c:v>-87.554671223958337</c:v>
                </c:pt>
                <c:pt idx="388">
                  <c:v>-87.800911458333331</c:v>
                </c:pt>
                <c:pt idx="389">
                  <c:v>-88.10440266927084</c:v>
                </c:pt>
                <c:pt idx="390">
                  <c:v>-88.38671875</c:v>
                </c:pt>
                <c:pt idx="391">
                  <c:v>-88.632006835937503</c:v>
                </c:pt>
                <c:pt idx="392">
                  <c:v>-88.879207356770834</c:v>
                </c:pt>
                <c:pt idx="393">
                  <c:v>-89.2115478515625</c:v>
                </c:pt>
                <c:pt idx="394">
                  <c:v>-89.476546223958337</c:v>
                </c:pt>
                <c:pt idx="395">
                  <c:v>-89.756941731770837</c:v>
                </c:pt>
                <c:pt idx="396">
                  <c:v>-90.049365234375003</c:v>
                </c:pt>
                <c:pt idx="397">
                  <c:v>-90.34274088541666</c:v>
                </c:pt>
                <c:pt idx="398">
                  <c:v>-90.5885009765625</c:v>
                </c:pt>
                <c:pt idx="399">
                  <c:v>-90.87515462239584</c:v>
                </c:pt>
                <c:pt idx="400">
                  <c:v>-90.587548828124994</c:v>
                </c:pt>
                <c:pt idx="401">
                  <c:v>-90.86312662760416</c:v>
                </c:pt>
                <c:pt idx="402">
                  <c:v>-91.113216145833334</c:v>
                </c:pt>
                <c:pt idx="403">
                  <c:v>-91.426318359375003</c:v>
                </c:pt>
                <c:pt idx="404">
                  <c:v>-91.702384440104169</c:v>
                </c:pt>
                <c:pt idx="405">
                  <c:v>-91.99624837239584</c:v>
                </c:pt>
                <c:pt idx="406">
                  <c:v>-92.317041015624994</c:v>
                </c:pt>
                <c:pt idx="407">
                  <c:v>-92.612345377604171</c:v>
                </c:pt>
                <c:pt idx="408">
                  <c:v>-92.916308593750003</c:v>
                </c:pt>
                <c:pt idx="409">
                  <c:v>-93.22171223958334</c:v>
                </c:pt>
                <c:pt idx="410">
                  <c:v>-93.535286458333331</c:v>
                </c:pt>
                <c:pt idx="411">
                  <c:v>-93.838761393229163</c:v>
                </c:pt>
                <c:pt idx="412">
                  <c:v>-94.140323893229166</c:v>
                </c:pt>
                <c:pt idx="413">
                  <c:v>-94.467366536458329</c:v>
                </c:pt>
                <c:pt idx="414">
                  <c:v>-94.72708333333334</c:v>
                </c:pt>
                <c:pt idx="415">
                  <c:v>-95.021419270833334</c:v>
                </c:pt>
                <c:pt idx="416">
                  <c:v>-95.369156901041663</c:v>
                </c:pt>
                <c:pt idx="417">
                  <c:v>-95.657234700520831</c:v>
                </c:pt>
                <c:pt idx="418">
                  <c:v>-95.92080891927084</c:v>
                </c:pt>
                <c:pt idx="419">
                  <c:v>-96.173299153645829</c:v>
                </c:pt>
                <c:pt idx="420">
                  <c:v>-96.463793945312503</c:v>
                </c:pt>
                <c:pt idx="421">
                  <c:v>-96.738907877604163</c:v>
                </c:pt>
                <c:pt idx="422">
                  <c:v>-97.044783528645837</c:v>
                </c:pt>
                <c:pt idx="423">
                  <c:v>-97.309309895833337</c:v>
                </c:pt>
                <c:pt idx="424">
                  <c:v>-97.580078125</c:v>
                </c:pt>
                <c:pt idx="425">
                  <c:v>-97.884041341145831</c:v>
                </c:pt>
                <c:pt idx="426">
                  <c:v>-98.188004557291663</c:v>
                </c:pt>
                <c:pt idx="427">
                  <c:v>-98.454459635416669</c:v>
                </c:pt>
                <c:pt idx="428">
                  <c:v>-98.721386718749997</c:v>
                </c:pt>
                <c:pt idx="429">
                  <c:v>-98.997444661458331</c:v>
                </c:pt>
                <c:pt idx="430">
                  <c:v>-99.250431315104166</c:v>
                </c:pt>
                <c:pt idx="431">
                  <c:v>-99.509659830729163</c:v>
                </c:pt>
                <c:pt idx="432">
                  <c:v>-99.8468017578125</c:v>
                </c:pt>
                <c:pt idx="433">
                  <c:v>-100.10555826822916</c:v>
                </c:pt>
                <c:pt idx="434">
                  <c:v>-100.36623535156249</c:v>
                </c:pt>
                <c:pt idx="435">
                  <c:v>-100.66202799479167</c:v>
                </c:pt>
                <c:pt idx="436">
                  <c:v>-100.9640625</c:v>
                </c:pt>
                <c:pt idx="437">
                  <c:v>-101.22666015625001</c:v>
                </c:pt>
                <c:pt idx="438">
                  <c:v>-101.50657552083334</c:v>
                </c:pt>
                <c:pt idx="439">
                  <c:v>-101.78216145833333</c:v>
                </c:pt>
                <c:pt idx="440">
                  <c:v>-102.03562011718751</c:v>
                </c:pt>
                <c:pt idx="441">
                  <c:v>-102.33188476562501</c:v>
                </c:pt>
                <c:pt idx="442">
                  <c:v>-102.67721354166666</c:v>
                </c:pt>
                <c:pt idx="443">
                  <c:v>-102.93260091145834</c:v>
                </c:pt>
                <c:pt idx="444">
                  <c:v>-103.20578613281251</c:v>
                </c:pt>
                <c:pt idx="445">
                  <c:v>-103.47222493489583</c:v>
                </c:pt>
                <c:pt idx="446">
                  <c:v>-103.780029296875</c:v>
                </c:pt>
                <c:pt idx="447">
                  <c:v>-104.03541666666666</c:v>
                </c:pt>
                <c:pt idx="448">
                  <c:v>-104.30283203125001</c:v>
                </c:pt>
                <c:pt idx="449">
                  <c:v>-104.6693115234375</c:v>
                </c:pt>
                <c:pt idx="450">
                  <c:v>-104.9295166015625</c:v>
                </c:pt>
                <c:pt idx="451">
                  <c:v>-104.68422037760416</c:v>
                </c:pt>
                <c:pt idx="452">
                  <c:v>-104.34035644531249</c:v>
                </c:pt>
                <c:pt idx="453">
                  <c:v>-104.07294108072917</c:v>
                </c:pt>
                <c:pt idx="454">
                  <c:v>-103.68143717447917</c:v>
                </c:pt>
                <c:pt idx="455">
                  <c:v>-103.36835123697917</c:v>
                </c:pt>
                <c:pt idx="456">
                  <c:v>-103.06678059895833</c:v>
                </c:pt>
                <c:pt idx="457">
                  <c:v>-102.60314127604167</c:v>
                </c:pt>
                <c:pt idx="458">
                  <c:v>-102.017822265625</c:v>
                </c:pt>
                <c:pt idx="459">
                  <c:v>-101.00879720052083</c:v>
                </c:pt>
                <c:pt idx="460">
                  <c:v>-100.4205810546875</c:v>
                </c:pt>
                <c:pt idx="461">
                  <c:v>-100.05650227864584</c:v>
                </c:pt>
                <c:pt idx="462">
                  <c:v>-99.757836914062494</c:v>
                </c:pt>
                <c:pt idx="463">
                  <c:v>-100.03919270833333</c:v>
                </c:pt>
                <c:pt idx="464">
                  <c:v>-100.3277587890625</c:v>
                </c:pt>
                <c:pt idx="465">
                  <c:v>-100.63557942708333</c:v>
                </c:pt>
                <c:pt idx="466">
                  <c:v>-101.00253906250001</c:v>
                </c:pt>
                <c:pt idx="467">
                  <c:v>-101.29110514322916</c:v>
                </c:pt>
                <c:pt idx="468">
                  <c:v>-101.56717936197917</c:v>
                </c:pt>
                <c:pt idx="469">
                  <c:v>-101.8369873046875</c:v>
                </c:pt>
                <c:pt idx="470">
                  <c:v>-102.08707682291667</c:v>
                </c:pt>
                <c:pt idx="471">
                  <c:v>-102.42181803385417</c:v>
                </c:pt>
                <c:pt idx="472">
                  <c:v>-102.69453938802083</c:v>
                </c:pt>
                <c:pt idx="473">
                  <c:v>-102.97877604166666</c:v>
                </c:pt>
                <c:pt idx="474">
                  <c:v>-103.26108398437501</c:v>
                </c:pt>
                <c:pt idx="475">
                  <c:v>-103.52801106770833</c:v>
                </c:pt>
                <c:pt idx="476">
                  <c:v>-103.80552571614584</c:v>
                </c:pt>
                <c:pt idx="477">
                  <c:v>-104.100830078125</c:v>
                </c:pt>
                <c:pt idx="478">
                  <c:v>-104.3975830078125</c:v>
                </c:pt>
                <c:pt idx="479">
                  <c:v>-104.66354166666666</c:v>
                </c:pt>
                <c:pt idx="480">
                  <c:v>-105.0098388671875</c:v>
                </c:pt>
                <c:pt idx="481">
                  <c:v>-105.306103515625</c:v>
                </c:pt>
                <c:pt idx="482">
                  <c:v>-105.60139973958333</c:v>
                </c:pt>
                <c:pt idx="483">
                  <c:v>-105.94913736979167</c:v>
                </c:pt>
                <c:pt idx="484">
                  <c:v>-106.24010416666667</c:v>
                </c:pt>
                <c:pt idx="485">
                  <c:v>-106.50607910156251</c:v>
                </c:pt>
                <c:pt idx="486">
                  <c:v>-106.86582845052084</c:v>
                </c:pt>
                <c:pt idx="487">
                  <c:v>-107.12459309895833</c:v>
                </c:pt>
                <c:pt idx="488">
                  <c:v>-107.41171875000001</c:v>
                </c:pt>
                <c:pt idx="489">
                  <c:v>-107.76857910156249</c:v>
                </c:pt>
                <c:pt idx="490">
                  <c:v>-108.01434733072917</c:v>
                </c:pt>
                <c:pt idx="491">
                  <c:v>-108.29667154947917</c:v>
                </c:pt>
                <c:pt idx="492">
                  <c:v>-108.63046061197916</c:v>
                </c:pt>
                <c:pt idx="493">
                  <c:v>-108.88631998697916</c:v>
                </c:pt>
                <c:pt idx="494">
                  <c:v>-109.16720377604166</c:v>
                </c:pt>
                <c:pt idx="495">
                  <c:v>-109.5086669921875</c:v>
                </c:pt>
                <c:pt idx="496">
                  <c:v>-109.79628092447916</c:v>
                </c:pt>
                <c:pt idx="497">
                  <c:v>-110.07667643229166</c:v>
                </c:pt>
                <c:pt idx="498">
                  <c:v>-110.333984375</c:v>
                </c:pt>
                <c:pt idx="499">
                  <c:v>-110.62063802083334</c:v>
                </c:pt>
                <c:pt idx="500">
                  <c:v>-110.9159423828125</c:v>
                </c:pt>
                <c:pt idx="501">
                  <c:v>-111.25983072916667</c:v>
                </c:pt>
                <c:pt idx="502">
                  <c:v>-111.5445556640625</c:v>
                </c:pt>
                <c:pt idx="503">
                  <c:v>-111.84226888020834</c:v>
                </c:pt>
                <c:pt idx="504">
                  <c:v>-112.15584309895833</c:v>
                </c:pt>
                <c:pt idx="505">
                  <c:v>-112.40161946614583</c:v>
                </c:pt>
                <c:pt idx="506">
                  <c:v>-112.66854654947916</c:v>
                </c:pt>
                <c:pt idx="507">
                  <c:v>-112.94076334635416</c:v>
                </c:pt>
                <c:pt idx="508">
                  <c:v>-112.47278645833333</c:v>
                </c:pt>
                <c:pt idx="509">
                  <c:v>-112.02695312500001</c:v>
                </c:pt>
                <c:pt idx="510">
                  <c:v>-111.58976236979167</c:v>
                </c:pt>
                <c:pt idx="511">
                  <c:v>-111.22135416666667</c:v>
                </c:pt>
                <c:pt idx="512">
                  <c:v>-110.92893066406251</c:v>
                </c:pt>
                <c:pt idx="513">
                  <c:v>-110.671142578125</c:v>
                </c:pt>
                <c:pt idx="514">
                  <c:v>-110.930859375</c:v>
                </c:pt>
                <c:pt idx="515">
                  <c:v>-111.21846516927083</c:v>
                </c:pt>
                <c:pt idx="516">
                  <c:v>-111.50607910156251</c:v>
                </c:pt>
                <c:pt idx="517">
                  <c:v>-111.875439453125</c:v>
                </c:pt>
                <c:pt idx="518">
                  <c:v>-112.1697998046875</c:v>
                </c:pt>
                <c:pt idx="519">
                  <c:v>-112.465087890625</c:v>
                </c:pt>
                <c:pt idx="520">
                  <c:v>-112.74453124999999</c:v>
                </c:pt>
                <c:pt idx="521">
                  <c:v>-112.44875488281249</c:v>
                </c:pt>
                <c:pt idx="522">
                  <c:v>-112.10342610677084</c:v>
                </c:pt>
                <c:pt idx="523">
                  <c:v>-111.82735188802083</c:v>
                </c:pt>
                <c:pt idx="524">
                  <c:v>-112.0966796875</c:v>
                </c:pt>
                <c:pt idx="525">
                  <c:v>-112.34390462239584</c:v>
                </c:pt>
                <c:pt idx="526">
                  <c:v>-112.670947265625</c:v>
                </c:pt>
                <c:pt idx="527">
                  <c:v>-112.91863606770833</c:v>
                </c:pt>
                <c:pt idx="528">
                  <c:v>-113.17594401041667</c:v>
                </c:pt>
                <c:pt idx="529">
                  <c:v>-113.478466796875</c:v>
                </c:pt>
                <c:pt idx="530">
                  <c:v>-113.73145345052083</c:v>
                </c:pt>
                <c:pt idx="531">
                  <c:v>-113.44047037760417</c:v>
                </c:pt>
                <c:pt idx="532">
                  <c:v>-113.12159830729166</c:v>
                </c:pt>
                <c:pt idx="533">
                  <c:v>-112.84889322916666</c:v>
                </c:pt>
                <c:pt idx="534">
                  <c:v>-112.58052571614583</c:v>
                </c:pt>
                <c:pt idx="535">
                  <c:v>-112.28907063802083</c:v>
                </c:pt>
                <c:pt idx="536">
                  <c:v>-112.5377197265625</c:v>
                </c:pt>
                <c:pt idx="537">
                  <c:v>-112.7979248046875</c:v>
                </c:pt>
                <c:pt idx="538">
                  <c:v>-113.04994303385416</c:v>
                </c:pt>
                <c:pt idx="539">
                  <c:v>-113.36737467447917</c:v>
                </c:pt>
                <c:pt idx="540">
                  <c:v>-113.6881591796875</c:v>
                </c:pt>
                <c:pt idx="541">
                  <c:v>-113.97914225260416</c:v>
                </c:pt>
                <c:pt idx="542">
                  <c:v>-114.23789062500001</c:v>
                </c:pt>
                <c:pt idx="543">
                  <c:v>-114.55965169270833</c:v>
                </c:pt>
                <c:pt idx="544">
                  <c:v>-114.83139648437501</c:v>
                </c:pt>
                <c:pt idx="545">
                  <c:v>-115.12478027343749</c:v>
                </c:pt>
                <c:pt idx="546">
                  <c:v>-115.4032470703125</c:v>
                </c:pt>
                <c:pt idx="547">
                  <c:v>-115.65142415364583</c:v>
                </c:pt>
                <c:pt idx="548">
                  <c:v>-115.93663736979167</c:v>
                </c:pt>
                <c:pt idx="549">
                  <c:v>-116.25694173177084</c:v>
                </c:pt>
                <c:pt idx="550">
                  <c:v>-116.54119466145833</c:v>
                </c:pt>
                <c:pt idx="551">
                  <c:v>-116.8095703125</c:v>
                </c:pt>
                <c:pt idx="552">
                  <c:v>-117.11544596354166</c:v>
                </c:pt>
                <c:pt idx="553">
                  <c:v>-117.36458333333333</c:v>
                </c:pt>
                <c:pt idx="554">
                  <c:v>-117.65651855468749</c:v>
                </c:pt>
                <c:pt idx="555">
                  <c:v>-117.90807291666667</c:v>
                </c:pt>
                <c:pt idx="556">
                  <c:v>-118.17740071614584</c:v>
                </c:pt>
                <c:pt idx="557">
                  <c:v>-118.45586751302083</c:v>
                </c:pt>
                <c:pt idx="558">
                  <c:v>-118.71751302083334</c:v>
                </c:pt>
                <c:pt idx="559">
                  <c:v>-118.96569010416667</c:v>
                </c:pt>
                <c:pt idx="560">
                  <c:v>-119.23164876302083</c:v>
                </c:pt>
                <c:pt idx="561">
                  <c:v>-119.48704427083334</c:v>
                </c:pt>
                <c:pt idx="562">
                  <c:v>-119.74436035156251</c:v>
                </c:pt>
                <c:pt idx="563">
                  <c:v>-120.11805013020833</c:v>
                </c:pt>
                <c:pt idx="564">
                  <c:v>-120.40182291666666</c:v>
                </c:pt>
                <c:pt idx="565">
                  <c:v>-120.65673014322917</c:v>
                </c:pt>
                <c:pt idx="566">
                  <c:v>-120.92654622395834</c:v>
                </c:pt>
                <c:pt idx="567">
                  <c:v>-121.17183430989583</c:v>
                </c:pt>
                <c:pt idx="568">
                  <c:v>-121.422900390625</c:v>
                </c:pt>
                <c:pt idx="569">
                  <c:v>-121.69751790364583</c:v>
                </c:pt>
                <c:pt idx="570">
                  <c:v>-121.422900390625</c:v>
                </c:pt>
                <c:pt idx="571">
                  <c:v>-121.13863932291666</c:v>
                </c:pt>
                <c:pt idx="572">
                  <c:v>-121.38682454427084</c:v>
                </c:pt>
                <c:pt idx="573">
                  <c:v>-121.6388427734375</c:v>
                </c:pt>
                <c:pt idx="574">
                  <c:v>-121.89663085937499</c:v>
                </c:pt>
                <c:pt idx="575">
                  <c:v>-122.16067708333334</c:v>
                </c:pt>
                <c:pt idx="576">
                  <c:v>-122.44059244791667</c:v>
                </c:pt>
                <c:pt idx="577">
                  <c:v>-122.74599609374999</c:v>
                </c:pt>
                <c:pt idx="578">
                  <c:v>-123.03025716145834</c:v>
                </c:pt>
                <c:pt idx="579">
                  <c:v>-123.3577880859375</c:v>
                </c:pt>
                <c:pt idx="580">
                  <c:v>-123.60450846354166</c:v>
                </c:pt>
                <c:pt idx="581">
                  <c:v>-123.85364583333333</c:v>
                </c:pt>
                <c:pt idx="582">
                  <c:v>-124.147509765625</c:v>
                </c:pt>
                <c:pt idx="583">
                  <c:v>-124.44040527343751</c:v>
                </c:pt>
                <c:pt idx="584">
                  <c:v>-124.74869791666667</c:v>
                </c:pt>
                <c:pt idx="585">
                  <c:v>-125.03343098958334</c:v>
                </c:pt>
                <c:pt idx="586">
                  <c:v>-125.30710449218751</c:v>
                </c:pt>
                <c:pt idx="587">
                  <c:v>-125.59615885416666</c:v>
                </c:pt>
                <c:pt idx="588">
                  <c:v>-125.90782063802084</c:v>
                </c:pt>
                <c:pt idx="589">
                  <c:v>-126.15935872395833</c:v>
                </c:pt>
                <c:pt idx="590">
                  <c:v>-126.46572265624999</c:v>
                </c:pt>
                <c:pt idx="591">
                  <c:v>-126.73025716145834</c:v>
                </c:pt>
                <c:pt idx="592">
                  <c:v>-127.01835123697917</c:v>
                </c:pt>
                <c:pt idx="593">
                  <c:v>-127.31076660156251</c:v>
                </c:pt>
                <c:pt idx="594">
                  <c:v>-127.5685546875</c:v>
                </c:pt>
                <c:pt idx="595">
                  <c:v>-127.87733561197916</c:v>
                </c:pt>
                <c:pt idx="596">
                  <c:v>-128.14138183593749</c:v>
                </c:pt>
                <c:pt idx="597">
                  <c:v>-128.42466634114584</c:v>
                </c:pt>
                <c:pt idx="598">
                  <c:v>-128.72911783854167</c:v>
                </c:pt>
                <c:pt idx="599">
                  <c:v>-129.02634277343751</c:v>
                </c:pt>
                <c:pt idx="600">
                  <c:v>-129.28125</c:v>
                </c:pt>
                <c:pt idx="601">
                  <c:v>-127.19774576822917</c:v>
                </c:pt>
                <c:pt idx="602">
                  <c:v>-124.71119791666666</c:v>
                </c:pt>
                <c:pt idx="603">
                  <c:v>-124.21483561197917</c:v>
                </c:pt>
                <c:pt idx="604">
                  <c:v>-123.89789225260417</c:v>
                </c:pt>
                <c:pt idx="605">
                  <c:v>-123.61797688802083</c:v>
                </c:pt>
                <c:pt idx="606">
                  <c:v>-123.93059895833333</c:v>
                </c:pt>
                <c:pt idx="607">
                  <c:v>-124.21148274739583</c:v>
                </c:pt>
                <c:pt idx="608">
                  <c:v>-124.47552897135417</c:v>
                </c:pt>
                <c:pt idx="609">
                  <c:v>-124.83575846354167</c:v>
                </c:pt>
                <c:pt idx="610">
                  <c:v>-125.11808268229167</c:v>
                </c:pt>
                <c:pt idx="611">
                  <c:v>-125.41339518229167</c:v>
                </c:pt>
                <c:pt idx="612">
                  <c:v>-125.66204427083333</c:v>
                </c:pt>
                <c:pt idx="613">
                  <c:v>-125.92704264322917</c:v>
                </c:pt>
                <c:pt idx="614">
                  <c:v>-126.25746256510416</c:v>
                </c:pt>
                <c:pt idx="615">
                  <c:v>-126.50661621093749</c:v>
                </c:pt>
                <c:pt idx="616">
                  <c:v>-126.82451985677083</c:v>
                </c:pt>
                <c:pt idx="617">
                  <c:v>-127.1126220703125</c:v>
                </c:pt>
                <c:pt idx="618">
                  <c:v>-127.39734700520833</c:v>
                </c:pt>
                <c:pt idx="619">
                  <c:v>-127.662353515625</c:v>
                </c:pt>
                <c:pt idx="620">
                  <c:v>-127.96150716145833</c:v>
                </c:pt>
                <c:pt idx="621">
                  <c:v>-128.21929524739582</c:v>
                </c:pt>
                <c:pt idx="622">
                  <c:v>-128.47757161458333</c:v>
                </c:pt>
                <c:pt idx="623">
                  <c:v>-128.73728841145834</c:v>
                </c:pt>
                <c:pt idx="624">
                  <c:v>-129.00038248697916</c:v>
                </c:pt>
                <c:pt idx="625">
                  <c:v>-129.28750813802083</c:v>
                </c:pt>
                <c:pt idx="626">
                  <c:v>-129.58522135416666</c:v>
                </c:pt>
                <c:pt idx="627">
                  <c:v>-129.86512858072916</c:v>
                </c:pt>
                <c:pt idx="628">
                  <c:v>-130.13783365885416</c:v>
                </c:pt>
                <c:pt idx="629">
                  <c:v>-129.88869628906249</c:v>
                </c:pt>
                <c:pt idx="630">
                  <c:v>-130.15467122395833</c:v>
                </c:pt>
                <c:pt idx="631">
                  <c:v>-130.41776529947916</c:v>
                </c:pt>
                <c:pt idx="632">
                  <c:v>-130.14025065104167</c:v>
                </c:pt>
                <c:pt idx="633">
                  <c:v>-130.40524902343751</c:v>
                </c:pt>
                <c:pt idx="634">
                  <c:v>-130.68276367187499</c:v>
                </c:pt>
                <c:pt idx="635">
                  <c:v>-130.94151204427084</c:v>
                </c:pt>
                <c:pt idx="636">
                  <c:v>-131.19978841145834</c:v>
                </c:pt>
                <c:pt idx="637">
                  <c:v>-131.47298177083334</c:v>
                </c:pt>
                <c:pt idx="638">
                  <c:v>-131.78271484375</c:v>
                </c:pt>
                <c:pt idx="639">
                  <c:v>-132.03185221354167</c:v>
                </c:pt>
                <c:pt idx="640">
                  <c:v>-132.29108886718751</c:v>
                </c:pt>
                <c:pt idx="641">
                  <c:v>-132.58400065104166</c:v>
                </c:pt>
                <c:pt idx="642">
                  <c:v>-132.85139973958334</c:v>
                </c:pt>
                <c:pt idx="643">
                  <c:v>-133.17460937499999</c:v>
                </c:pt>
                <c:pt idx="644">
                  <c:v>-133.46799316406251</c:v>
                </c:pt>
                <c:pt idx="645">
                  <c:v>-133.74550781249999</c:v>
                </c:pt>
                <c:pt idx="646">
                  <c:v>-134.060546875</c:v>
                </c:pt>
                <c:pt idx="647">
                  <c:v>-134.35056152343751</c:v>
                </c:pt>
                <c:pt idx="648">
                  <c:v>-134.59825032552084</c:v>
                </c:pt>
                <c:pt idx="649">
                  <c:v>-134.89114583333333</c:v>
                </c:pt>
                <c:pt idx="650">
                  <c:v>-135.16914876302084</c:v>
                </c:pt>
                <c:pt idx="651">
                  <c:v>-135.42261555989583</c:v>
                </c:pt>
                <c:pt idx="652">
                  <c:v>-135.67847493489583</c:v>
                </c:pt>
                <c:pt idx="653">
                  <c:v>-135.93435872395833</c:v>
                </c:pt>
                <c:pt idx="654">
                  <c:v>-136.19165852864583</c:v>
                </c:pt>
                <c:pt idx="655">
                  <c:v>-136.53075358072917</c:v>
                </c:pt>
                <c:pt idx="656">
                  <c:v>-136.79431966145833</c:v>
                </c:pt>
                <c:pt idx="657">
                  <c:v>-137.04440104166667</c:v>
                </c:pt>
                <c:pt idx="658">
                  <c:v>-137.32143554687499</c:v>
                </c:pt>
                <c:pt idx="659">
                  <c:v>-137.62299804687501</c:v>
                </c:pt>
                <c:pt idx="660">
                  <c:v>-137.90628255208333</c:v>
                </c:pt>
                <c:pt idx="661">
                  <c:v>-138.19246419270834</c:v>
                </c:pt>
                <c:pt idx="662">
                  <c:v>-138.44208984375001</c:v>
                </c:pt>
                <c:pt idx="663">
                  <c:v>-138.71573893229166</c:v>
                </c:pt>
                <c:pt idx="664">
                  <c:v>-138.96775716145834</c:v>
                </c:pt>
                <c:pt idx="665">
                  <c:v>-139.26308593749999</c:v>
                </c:pt>
                <c:pt idx="666">
                  <c:v>-139.54925130208332</c:v>
                </c:pt>
                <c:pt idx="667">
                  <c:v>-139.82628580729167</c:v>
                </c:pt>
                <c:pt idx="668">
                  <c:v>-140.09609374999999</c:v>
                </c:pt>
                <c:pt idx="669">
                  <c:v>-140.36977539062499</c:v>
                </c:pt>
                <c:pt idx="670">
                  <c:v>-140.11726888020834</c:v>
                </c:pt>
                <c:pt idx="671">
                  <c:v>-140.37361653645834</c:v>
                </c:pt>
                <c:pt idx="672">
                  <c:v>-140.6357421875</c:v>
                </c:pt>
                <c:pt idx="673">
                  <c:v>-140.88486328125001</c:v>
                </c:pt>
                <c:pt idx="674">
                  <c:v>-141.133056640625</c:v>
                </c:pt>
                <c:pt idx="675">
                  <c:v>-141.40237630208333</c:v>
                </c:pt>
                <c:pt idx="676">
                  <c:v>-141.65681966145834</c:v>
                </c:pt>
                <c:pt idx="677">
                  <c:v>-141.91988932291667</c:v>
                </c:pt>
                <c:pt idx="678">
                  <c:v>-142.18058268229166</c:v>
                </c:pt>
                <c:pt idx="679">
                  <c:v>-142.45473632812499</c:v>
                </c:pt>
                <c:pt idx="680">
                  <c:v>-142.71012369791666</c:v>
                </c:pt>
                <c:pt idx="681">
                  <c:v>-142.97561848958333</c:v>
                </c:pt>
                <c:pt idx="682">
                  <c:v>-143.25359700520832</c:v>
                </c:pt>
                <c:pt idx="683">
                  <c:v>-141.85882161458332</c:v>
                </c:pt>
                <c:pt idx="684">
                  <c:v>-141.58082682291666</c:v>
                </c:pt>
                <c:pt idx="685">
                  <c:v>-141.84391276041666</c:v>
                </c:pt>
                <c:pt idx="686">
                  <c:v>-142.094482421875</c:v>
                </c:pt>
                <c:pt idx="687">
                  <c:v>-142.35613606770832</c:v>
                </c:pt>
                <c:pt idx="688">
                  <c:v>-142.07236328125001</c:v>
                </c:pt>
                <c:pt idx="689">
                  <c:v>-141.45577799479167</c:v>
                </c:pt>
                <c:pt idx="690">
                  <c:v>-141.00319010416666</c:v>
                </c:pt>
                <c:pt idx="691">
                  <c:v>-140.73432617187501</c:v>
                </c:pt>
                <c:pt idx="692">
                  <c:v>-140.47364908854166</c:v>
                </c:pt>
                <c:pt idx="693">
                  <c:v>-140.20864257812499</c:v>
                </c:pt>
                <c:pt idx="694">
                  <c:v>-139.94122721354168</c:v>
                </c:pt>
                <c:pt idx="695">
                  <c:v>-139.69497070312499</c:v>
                </c:pt>
                <c:pt idx="696">
                  <c:v>-139.20488281249999</c:v>
                </c:pt>
                <c:pt idx="697">
                  <c:v>-138.92592773437499</c:v>
                </c:pt>
                <c:pt idx="698">
                  <c:v>-138.61666666666667</c:v>
                </c:pt>
                <c:pt idx="699">
                  <c:v>-138.32184244791668</c:v>
                </c:pt>
                <c:pt idx="700">
                  <c:v>-138.05056966145833</c:v>
                </c:pt>
                <c:pt idx="701">
                  <c:v>-138.33818359374999</c:v>
                </c:pt>
                <c:pt idx="702">
                  <c:v>-138.58780924479166</c:v>
                </c:pt>
                <c:pt idx="703">
                  <c:v>-138.84415690104166</c:v>
                </c:pt>
                <c:pt idx="704">
                  <c:v>-139.11782226562499</c:v>
                </c:pt>
                <c:pt idx="705">
                  <c:v>-139.36793619791666</c:v>
                </c:pt>
                <c:pt idx="706">
                  <c:v>-139.63535156250001</c:v>
                </c:pt>
                <c:pt idx="707">
                  <c:v>-139.92823893229166</c:v>
                </c:pt>
                <c:pt idx="708">
                  <c:v>-140.19951171874999</c:v>
                </c:pt>
                <c:pt idx="709">
                  <c:v>-140.45345052083334</c:v>
                </c:pt>
                <c:pt idx="710">
                  <c:v>-140.72278645833333</c:v>
                </c:pt>
                <c:pt idx="711">
                  <c:v>-141.00800781250001</c:v>
                </c:pt>
                <c:pt idx="712">
                  <c:v>-141.27685546875</c:v>
                </c:pt>
                <c:pt idx="713">
                  <c:v>-141.52840169270834</c:v>
                </c:pt>
                <c:pt idx="714">
                  <c:v>-141.78811848958333</c:v>
                </c:pt>
                <c:pt idx="715">
                  <c:v>-142.05843098958334</c:v>
                </c:pt>
                <c:pt idx="716">
                  <c:v>-142.44366861979168</c:v>
                </c:pt>
                <c:pt idx="717">
                  <c:v>-142.71012369791666</c:v>
                </c:pt>
                <c:pt idx="718">
                  <c:v>-143.01264648437501</c:v>
                </c:pt>
                <c:pt idx="719">
                  <c:v>-143.30122070312501</c:v>
                </c:pt>
                <c:pt idx="720">
                  <c:v>-143.57441406250001</c:v>
                </c:pt>
                <c:pt idx="721">
                  <c:v>-143.86826171875001</c:v>
                </c:pt>
                <c:pt idx="722">
                  <c:v>-144.12029622395832</c:v>
                </c:pt>
                <c:pt idx="723">
                  <c:v>-144.37233072916666</c:v>
                </c:pt>
                <c:pt idx="724">
                  <c:v>-144.62626953124999</c:v>
                </c:pt>
                <c:pt idx="725">
                  <c:v>-144.91868489583334</c:v>
                </c:pt>
                <c:pt idx="726">
                  <c:v>-145.17841796875001</c:v>
                </c:pt>
                <c:pt idx="727">
                  <c:v>-145.43574218750001</c:v>
                </c:pt>
                <c:pt idx="728">
                  <c:v>-145.69641927083333</c:v>
                </c:pt>
                <c:pt idx="729">
                  <c:v>-146.02586263020834</c:v>
                </c:pt>
                <c:pt idx="730">
                  <c:v>-146.28510742187501</c:v>
                </c:pt>
                <c:pt idx="731">
                  <c:v>-146.57176106770834</c:v>
                </c:pt>
                <c:pt idx="732">
                  <c:v>-146.85310872395834</c:v>
                </c:pt>
                <c:pt idx="733">
                  <c:v>-147.13593750000001</c:v>
                </c:pt>
                <c:pt idx="734">
                  <c:v>-147.39612630208333</c:v>
                </c:pt>
                <c:pt idx="735">
                  <c:v>-147.66931966145833</c:v>
                </c:pt>
                <c:pt idx="736">
                  <c:v>-147.95309244791667</c:v>
                </c:pt>
                <c:pt idx="737">
                  <c:v>-148.22674153645832</c:v>
                </c:pt>
                <c:pt idx="738">
                  <c:v>-148.50665690104168</c:v>
                </c:pt>
                <c:pt idx="739">
                  <c:v>-148.77648111979167</c:v>
                </c:pt>
                <c:pt idx="740">
                  <c:v>-149.03476562500001</c:v>
                </c:pt>
                <c:pt idx="741">
                  <c:v>-149.33199869791667</c:v>
                </c:pt>
                <c:pt idx="742">
                  <c:v>-149.58738606770834</c:v>
                </c:pt>
                <c:pt idx="743">
                  <c:v>-149.84422200520834</c:v>
                </c:pt>
                <c:pt idx="744">
                  <c:v>-150.10491536458332</c:v>
                </c:pt>
                <c:pt idx="745">
                  <c:v>-150.35162760416668</c:v>
                </c:pt>
                <c:pt idx="746">
                  <c:v>-150.61761067708332</c:v>
                </c:pt>
                <c:pt idx="747">
                  <c:v>-150.86386718750001</c:v>
                </c:pt>
                <c:pt idx="748">
                  <c:v>-151.18850911458333</c:v>
                </c:pt>
                <c:pt idx="749">
                  <c:v>-151.45063476562501</c:v>
                </c:pt>
                <c:pt idx="750">
                  <c:v>-151.73873697916667</c:v>
                </c:pt>
                <c:pt idx="751">
                  <c:v>-152.009521484375</c:v>
                </c:pt>
                <c:pt idx="752">
                  <c:v>-152.28175455729166</c:v>
                </c:pt>
                <c:pt idx="753">
                  <c:v>-152.55877278645832</c:v>
                </c:pt>
                <c:pt idx="754">
                  <c:v>-152.31155598958333</c:v>
                </c:pt>
                <c:pt idx="755">
                  <c:v>-152.06578776041667</c:v>
                </c:pt>
                <c:pt idx="756">
                  <c:v>-151.784423828125</c:v>
                </c:pt>
                <c:pt idx="757">
                  <c:v>-151.48911132812501</c:v>
                </c:pt>
                <c:pt idx="758">
                  <c:v>-151.20919596354167</c:v>
                </c:pt>
                <c:pt idx="759">
                  <c:v>-150.92975260416668</c:v>
                </c:pt>
                <c:pt idx="760">
                  <c:v>-150.67050781250001</c:v>
                </c:pt>
                <c:pt idx="761">
                  <c:v>-150.41609700520834</c:v>
                </c:pt>
                <c:pt idx="762">
                  <c:v>-150.16165364583333</c:v>
                </c:pt>
                <c:pt idx="763">
                  <c:v>-149.89327799479167</c:v>
                </c:pt>
                <c:pt idx="764">
                  <c:v>-149.63693033854167</c:v>
                </c:pt>
                <c:pt idx="765">
                  <c:v>-149.29881184895834</c:v>
                </c:pt>
                <c:pt idx="766">
                  <c:v>-148.81783854166667</c:v>
                </c:pt>
                <c:pt idx="767">
                  <c:v>-148.50522460937501</c:v>
                </c:pt>
                <c:pt idx="768">
                  <c:v>-148.22194010416666</c:v>
                </c:pt>
                <c:pt idx="769">
                  <c:v>-147.95356445312501</c:v>
                </c:pt>
                <c:pt idx="770">
                  <c:v>-147.52358398437499</c:v>
                </c:pt>
                <c:pt idx="771">
                  <c:v>-147.18064778645834</c:v>
                </c:pt>
                <c:pt idx="772">
                  <c:v>-146.91660156250001</c:v>
                </c:pt>
                <c:pt idx="773">
                  <c:v>-146.49000651041666</c:v>
                </c:pt>
                <c:pt idx="774">
                  <c:v>-145.88688151041666</c:v>
                </c:pt>
                <c:pt idx="775">
                  <c:v>-145.38763020833332</c:v>
                </c:pt>
                <c:pt idx="776">
                  <c:v>-144.91676432291666</c:v>
                </c:pt>
                <c:pt idx="777">
                  <c:v>-144.59501953124999</c:v>
                </c:pt>
                <c:pt idx="778">
                  <c:v>-144.340576171875</c:v>
                </c:pt>
                <c:pt idx="779">
                  <c:v>-144.0361328125</c:v>
                </c:pt>
                <c:pt idx="780">
                  <c:v>-143.60664062500001</c:v>
                </c:pt>
                <c:pt idx="781">
                  <c:v>-143.33583984374999</c:v>
                </c:pt>
                <c:pt idx="782">
                  <c:v>-143.07709960937501</c:v>
                </c:pt>
                <c:pt idx="783">
                  <c:v>-142.82555338541667</c:v>
                </c:pt>
                <c:pt idx="784">
                  <c:v>-142.544677734375</c:v>
                </c:pt>
                <c:pt idx="785">
                  <c:v>-142.29793294270834</c:v>
                </c:pt>
                <c:pt idx="786">
                  <c:v>-142.04591471354166</c:v>
                </c:pt>
                <c:pt idx="787">
                  <c:v>-141.71741536458333</c:v>
                </c:pt>
                <c:pt idx="788">
                  <c:v>-141.29705403645832</c:v>
                </c:pt>
                <c:pt idx="789">
                  <c:v>-141.00944010416666</c:v>
                </c:pt>
                <c:pt idx="790">
                  <c:v>-140.66988932291667</c:v>
                </c:pt>
                <c:pt idx="791">
                  <c:v>-140.34427083333333</c:v>
                </c:pt>
                <c:pt idx="792">
                  <c:v>-139.89072265625001</c:v>
                </c:pt>
                <c:pt idx="793">
                  <c:v>-139.57473958333333</c:v>
                </c:pt>
                <c:pt idx="794">
                  <c:v>-139.30203450520833</c:v>
                </c:pt>
                <c:pt idx="795">
                  <c:v>-139.03943684895833</c:v>
                </c:pt>
                <c:pt idx="796">
                  <c:v>-138.74267578125</c:v>
                </c:pt>
                <c:pt idx="797">
                  <c:v>-138.48344726562499</c:v>
                </c:pt>
                <c:pt idx="798">
                  <c:v>-138.19150390625001</c:v>
                </c:pt>
                <c:pt idx="799">
                  <c:v>-137.90581054687499</c:v>
                </c:pt>
                <c:pt idx="800">
                  <c:v>-138.17128906249999</c:v>
                </c:pt>
                <c:pt idx="801">
                  <c:v>-138.44111328125001</c:v>
                </c:pt>
                <c:pt idx="802">
                  <c:v>-138.69313151041666</c:v>
                </c:pt>
                <c:pt idx="803">
                  <c:v>-138.97114257812501</c:v>
                </c:pt>
                <c:pt idx="804">
                  <c:v>-139.22652994791667</c:v>
                </c:pt>
                <c:pt idx="805">
                  <c:v>-139.51798502604166</c:v>
                </c:pt>
                <c:pt idx="806">
                  <c:v>-139.84407552083334</c:v>
                </c:pt>
                <c:pt idx="807">
                  <c:v>-140.106689453125</c:v>
                </c:pt>
                <c:pt idx="808">
                  <c:v>-140.43710937500001</c:v>
                </c:pt>
                <c:pt idx="809">
                  <c:v>-140.71412760416666</c:v>
                </c:pt>
                <c:pt idx="810">
                  <c:v>-140.98732096354166</c:v>
                </c:pt>
                <c:pt idx="811">
                  <c:v>-141.23982747395834</c:v>
                </c:pt>
                <c:pt idx="812">
                  <c:v>-141.50820312499999</c:v>
                </c:pt>
                <c:pt idx="813">
                  <c:v>-141.78378906250001</c:v>
                </c:pt>
                <c:pt idx="814">
                  <c:v>-142.06321614583334</c:v>
                </c:pt>
                <c:pt idx="815">
                  <c:v>-141.80494791666666</c:v>
                </c:pt>
                <c:pt idx="816">
                  <c:v>-142.07765299479166</c:v>
                </c:pt>
                <c:pt idx="817">
                  <c:v>-142.32438151041666</c:v>
                </c:pt>
                <c:pt idx="818">
                  <c:v>-142.57400716145833</c:v>
                </c:pt>
                <c:pt idx="819">
                  <c:v>-142.82602539062501</c:v>
                </c:pt>
                <c:pt idx="820">
                  <c:v>-143.09055989583334</c:v>
                </c:pt>
                <c:pt idx="821">
                  <c:v>-143.38971354166668</c:v>
                </c:pt>
                <c:pt idx="822">
                  <c:v>-143.65616861979166</c:v>
                </c:pt>
                <c:pt idx="823">
                  <c:v>-143.94138997395834</c:v>
                </c:pt>
                <c:pt idx="824">
                  <c:v>-144.20157877604166</c:v>
                </c:pt>
                <c:pt idx="825">
                  <c:v>-144.46274414062501</c:v>
                </c:pt>
                <c:pt idx="826">
                  <c:v>-144.71573893229166</c:v>
                </c:pt>
                <c:pt idx="827">
                  <c:v>-145.00478515624999</c:v>
                </c:pt>
                <c:pt idx="828">
                  <c:v>-145.287109375</c:v>
                </c:pt>
                <c:pt idx="829">
                  <c:v>-145.54731445312501</c:v>
                </c:pt>
                <c:pt idx="830">
                  <c:v>-145.79357096354167</c:v>
                </c:pt>
                <c:pt idx="831">
                  <c:v>-146.05375976562499</c:v>
                </c:pt>
                <c:pt idx="832">
                  <c:v>-146.33512369791666</c:v>
                </c:pt>
                <c:pt idx="833">
                  <c:v>-146.63139648437499</c:v>
                </c:pt>
                <c:pt idx="834">
                  <c:v>-146.90314127604168</c:v>
                </c:pt>
                <c:pt idx="835">
                  <c:v>-146.61744791666666</c:v>
                </c:pt>
                <c:pt idx="836">
                  <c:v>-146.875244140625</c:v>
                </c:pt>
                <c:pt idx="837">
                  <c:v>-147.15372721354166</c:v>
                </c:pt>
                <c:pt idx="838">
                  <c:v>-147.41056315104166</c:v>
                </c:pt>
                <c:pt idx="839">
                  <c:v>-147.66066080729166</c:v>
                </c:pt>
                <c:pt idx="840">
                  <c:v>-147.90786132812499</c:v>
                </c:pt>
                <c:pt idx="841">
                  <c:v>-147.47163085937501</c:v>
                </c:pt>
                <c:pt idx="842">
                  <c:v>-147.18979492187501</c:v>
                </c:pt>
                <c:pt idx="843">
                  <c:v>-146.87910156250001</c:v>
                </c:pt>
                <c:pt idx="844">
                  <c:v>-146.59340820312499</c:v>
                </c:pt>
                <c:pt idx="845">
                  <c:v>-146.84877929687499</c:v>
                </c:pt>
                <c:pt idx="846">
                  <c:v>-146.53953450520834</c:v>
                </c:pt>
                <c:pt idx="847">
                  <c:v>-146.29278971354168</c:v>
                </c:pt>
                <c:pt idx="848">
                  <c:v>-145.85512695312499</c:v>
                </c:pt>
                <c:pt idx="849">
                  <c:v>-145.55691731770833</c:v>
                </c:pt>
                <c:pt idx="850">
                  <c:v>-145.29672851562501</c:v>
                </c:pt>
                <c:pt idx="851">
                  <c:v>-145.04085286458334</c:v>
                </c:pt>
                <c:pt idx="852">
                  <c:v>-144.79171549479167</c:v>
                </c:pt>
                <c:pt idx="853">
                  <c:v>-145.04615885416666</c:v>
                </c:pt>
                <c:pt idx="854">
                  <c:v>-145.33087565104168</c:v>
                </c:pt>
                <c:pt idx="855">
                  <c:v>-145.61464843749999</c:v>
                </c:pt>
                <c:pt idx="856">
                  <c:v>-145.90659179687501</c:v>
                </c:pt>
                <c:pt idx="857">
                  <c:v>-146.16630859374999</c:v>
                </c:pt>
                <c:pt idx="858">
                  <c:v>-146.46450195312499</c:v>
                </c:pt>
                <c:pt idx="859">
                  <c:v>-146.71652018229167</c:v>
                </c:pt>
                <c:pt idx="860">
                  <c:v>-146.96228841145833</c:v>
                </c:pt>
                <c:pt idx="861">
                  <c:v>-147.21865234374999</c:v>
                </c:pt>
                <c:pt idx="862">
                  <c:v>-147.46923828125</c:v>
                </c:pt>
                <c:pt idx="863">
                  <c:v>-147.71739908854167</c:v>
                </c:pt>
                <c:pt idx="864">
                  <c:v>-147.98675130208332</c:v>
                </c:pt>
                <c:pt idx="865">
                  <c:v>-148.25271809895833</c:v>
                </c:pt>
                <c:pt idx="866">
                  <c:v>-148.544189453125</c:v>
                </c:pt>
                <c:pt idx="867">
                  <c:v>-148.79908854166666</c:v>
                </c:pt>
                <c:pt idx="868">
                  <c:v>-149.05976562500001</c:v>
                </c:pt>
                <c:pt idx="869">
                  <c:v>-149.31083984374999</c:v>
                </c:pt>
                <c:pt idx="870">
                  <c:v>-149.57488606770832</c:v>
                </c:pt>
                <c:pt idx="871">
                  <c:v>-149.84998372395833</c:v>
                </c:pt>
                <c:pt idx="872">
                  <c:v>-150.10249023437501</c:v>
                </c:pt>
                <c:pt idx="873">
                  <c:v>-150.36510416666667</c:v>
                </c:pt>
                <c:pt idx="874">
                  <c:v>-150.62290039062501</c:v>
                </c:pt>
                <c:pt idx="875">
                  <c:v>-150.91100260416667</c:v>
                </c:pt>
                <c:pt idx="876">
                  <c:v>-151.16687825520833</c:v>
                </c:pt>
                <c:pt idx="877">
                  <c:v>-151.41985677083332</c:v>
                </c:pt>
                <c:pt idx="878">
                  <c:v>-151.68151041666667</c:v>
                </c:pt>
                <c:pt idx="879">
                  <c:v>-151.98066406250001</c:v>
                </c:pt>
                <c:pt idx="880">
                  <c:v>-152.23076171874999</c:v>
                </c:pt>
                <c:pt idx="881">
                  <c:v>-152.50922851562501</c:v>
                </c:pt>
                <c:pt idx="882">
                  <c:v>-152.763671875</c:v>
                </c:pt>
                <c:pt idx="883">
                  <c:v>-153.04165039062499</c:v>
                </c:pt>
                <c:pt idx="884">
                  <c:v>-153.31966145833334</c:v>
                </c:pt>
                <c:pt idx="885">
                  <c:v>-153.59524739583333</c:v>
                </c:pt>
                <c:pt idx="886">
                  <c:v>-153.88575846354166</c:v>
                </c:pt>
                <c:pt idx="887">
                  <c:v>-154.17241210937499</c:v>
                </c:pt>
                <c:pt idx="888">
                  <c:v>-154.49127604166668</c:v>
                </c:pt>
                <c:pt idx="889">
                  <c:v>-154.78852539062501</c:v>
                </c:pt>
                <c:pt idx="890">
                  <c:v>-155.08623046874999</c:v>
                </c:pt>
                <c:pt idx="891">
                  <c:v>-155.40270182291667</c:v>
                </c:pt>
                <c:pt idx="892">
                  <c:v>-155.66147460937501</c:v>
                </c:pt>
                <c:pt idx="893">
                  <c:v>-155.98131510416667</c:v>
                </c:pt>
                <c:pt idx="894">
                  <c:v>-156.23141276041667</c:v>
                </c:pt>
                <c:pt idx="895">
                  <c:v>-155.93177083333333</c:v>
                </c:pt>
                <c:pt idx="896">
                  <c:v>-155.60568033854167</c:v>
                </c:pt>
                <c:pt idx="897">
                  <c:v>-155.35846354166668</c:v>
                </c:pt>
                <c:pt idx="898">
                  <c:v>-155.05882161458334</c:v>
                </c:pt>
                <c:pt idx="899">
                  <c:v>-154.75148111979166</c:v>
                </c:pt>
                <c:pt idx="900">
                  <c:v>-155.03717447916668</c:v>
                </c:pt>
                <c:pt idx="901">
                  <c:v>-155.282958984375</c:v>
                </c:pt>
                <c:pt idx="902">
                  <c:v>-155.53111979166667</c:v>
                </c:pt>
                <c:pt idx="903">
                  <c:v>-155.83269856770832</c:v>
                </c:pt>
                <c:pt idx="904">
                  <c:v>-156.21409505208334</c:v>
                </c:pt>
                <c:pt idx="905">
                  <c:v>-156.46227213541667</c:v>
                </c:pt>
                <c:pt idx="906">
                  <c:v>-156.71573893229166</c:v>
                </c:pt>
                <c:pt idx="907">
                  <c:v>-156.97978515624999</c:v>
                </c:pt>
                <c:pt idx="908">
                  <c:v>-157.25297851562499</c:v>
                </c:pt>
                <c:pt idx="909">
                  <c:v>-157.68583984374999</c:v>
                </c:pt>
                <c:pt idx="910">
                  <c:v>-158.01819661458333</c:v>
                </c:pt>
                <c:pt idx="911">
                  <c:v>-158.36736653645832</c:v>
                </c:pt>
                <c:pt idx="912">
                  <c:v>-159.14316406250001</c:v>
                </c:pt>
                <c:pt idx="913">
                  <c:v>-159.84104817708334</c:v>
                </c:pt>
                <c:pt idx="914">
                  <c:v>-160.24986979166667</c:v>
                </c:pt>
                <c:pt idx="915">
                  <c:v>-160.70196940104168</c:v>
                </c:pt>
                <c:pt idx="916">
                  <c:v>-161.17283528645834</c:v>
                </c:pt>
                <c:pt idx="917">
                  <c:v>-161.55375976562499</c:v>
                </c:pt>
                <c:pt idx="918">
                  <c:v>-161.94575195312501</c:v>
                </c:pt>
                <c:pt idx="919">
                  <c:v>-162.27762044270833</c:v>
                </c:pt>
                <c:pt idx="920">
                  <c:v>-162.72203776041667</c:v>
                </c:pt>
                <c:pt idx="921">
                  <c:v>-163.68876953124999</c:v>
                </c:pt>
                <c:pt idx="922">
                  <c:v>-164.48284505208332</c:v>
                </c:pt>
                <c:pt idx="923">
                  <c:v>-164.96717122395833</c:v>
                </c:pt>
                <c:pt idx="924">
                  <c:v>-165.40485026041668</c:v>
                </c:pt>
                <c:pt idx="925">
                  <c:v>-165.83434244791667</c:v>
                </c:pt>
                <c:pt idx="926">
                  <c:v>-166.29319661458334</c:v>
                </c:pt>
                <c:pt idx="927">
                  <c:v>-166.76839192708334</c:v>
                </c:pt>
                <c:pt idx="928">
                  <c:v>-167.24840494791667</c:v>
                </c:pt>
                <c:pt idx="929">
                  <c:v>-167.72262369791667</c:v>
                </c:pt>
                <c:pt idx="930">
                  <c:v>-168.19060872395832</c:v>
                </c:pt>
                <c:pt idx="931">
                  <c:v>-168.68935546874999</c:v>
                </c:pt>
                <c:pt idx="932">
                  <c:v>-169.20784505208334</c:v>
                </c:pt>
                <c:pt idx="933">
                  <c:v>-170.21643880208333</c:v>
                </c:pt>
                <c:pt idx="934">
                  <c:v>-171.28369140625</c:v>
                </c:pt>
                <c:pt idx="935">
                  <c:v>-171.82093098958333</c:v>
                </c:pt>
                <c:pt idx="936">
                  <c:v>-172.37789713541667</c:v>
                </c:pt>
                <c:pt idx="937">
                  <c:v>-172.88002929687499</c:v>
                </c:pt>
                <c:pt idx="938">
                  <c:v>-173.44130859374999</c:v>
                </c:pt>
                <c:pt idx="939">
                  <c:v>-173.95066731770834</c:v>
                </c:pt>
                <c:pt idx="940">
                  <c:v>-174.48308919270832</c:v>
                </c:pt>
                <c:pt idx="941">
                  <c:v>-175.05159505208334</c:v>
                </c:pt>
                <c:pt idx="942">
                  <c:v>-175.61144205729167</c:v>
                </c:pt>
                <c:pt idx="943">
                  <c:v>-176.20255533854166</c:v>
                </c:pt>
                <c:pt idx="944">
                  <c:v>-176.71140950520834</c:v>
                </c:pt>
                <c:pt idx="945">
                  <c:v>-177.83063151041668</c:v>
                </c:pt>
                <c:pt idx="946">
                  <c:v>-179.00804036458334</c:v>
                </c:pt>
                <c:pt idx="947">
                  <c:v>-179.54142252604166</c:v>
                </c:pt>
                <c:pt idx="948">
                  <c:v>-180.14889322916667</c:v>
                </c:pt>
                <c:pt idx="949">
                  <c:v>-180.67075195312501</c:v>
                </c:pt>
                <c:pt idx="950">
                  <c:v>-181.20462239583333</c:v>
                </c:pt>
                <c:pt idx="951">
                  <c:v>-181.83662109375001</c:v>
                </c:pt>
                <c:pt idx="952">
                  <c:v>-182.42771809895834</c:v>
                </c:pt>
                <c:pt idx="953">
                  <c:v>-182.957275390625</c:v>
                </c:pt>
                <c:pt idx="954">
                  <c:v>-183.44833984375001</c:v>
                </c:pt>
                <c:pt idx="955">
                  <c:v>-184.04041341145833</c:v>
                </c:pt>
                <c:pt idx="956">
                  <c:v>-184.68059895833332</c:v>
                </c:pt>
                <c:pt idx="957">
                  <c:v>-185.80317382812501</c:v>
                </c:pt>
                <c:pt idx="958">
                  <c:v>-186.94835611979167</c:v>
                </c:pt>
                <c:pt idx="959">
                  <c:v>-187.64095052083334</c:v>
                </c:pt>
                <c:pt idx="960">
                  <c:v>-188.28593749999999</c:v>
                </c:pt>
                <c:pt idx="961">
                  <c:v>-188.82223307291667</c:v>
                </c:pt>
                <c:pt idx="962">
                  <c:v>-189.39456380208333</c:v>
                </c:pt>
                <c:pt idx="963">
                  <c:v>-189.90584309895834</c:v>
                </c:pt>
                <c:pt idx="964">
                  <c:v>-190.49213867187501</c:v>
                </c:pt>
                <c:pt idx="965">
                  <c:v>-191.07124023437501</c:v>
                </c:pt>
                <c:pt idx="966">
                  <c:v>-191.64599609375</c:v>
                </c:pt>
                <c:pt idx="967">
                  <c:v>-192.28665364583333</c:v>
                </c:pt>
                <c:pt idx="968">
                  <c:v>-192.89026692708333</c:v>
                </c:pt>
                <c:pt idx="969">
                  <c:v>-193.48041992187501</c:v>
                </c:pt>
                <c:pt idx="970">
                  <c:v>-194.07778320312499</c:v>
                </c:pt>
                <c:pt idx="971">
                  <c:v>-194.66842447916667</c:v>
                </c:pt>
                <c:pt idx="972">
                  <c:v>-195.87229817708334</c:v>
                </c:pt>
                <c:pt idx="973">
                  <c:v>-196.00696614583333</c:v>
                </c:pt>
                <c:pt idx="974">
                  <c:v>-195.8876953125</c:v>
                </c:pt>
                <c:pt idx="975">
                  <c:v>-195.58466796875001</c:v>
                </c:pt>
                <c:pt idx="976">
                  <c:v>-195.33263346354167</c:v>
                </c:pt>
                <c:pt idx="977">
                  <c:v>-195.04695638020834</c:v>
                </c:pt>
                <c:pt idx="978">
                  <c:v>-194.79637044270834</c:v>
                </c:pt>
                <c:pt idx="979">
                  <c:v>-194.52991536458333</c:v>
                </c:pt>
                <c:pt idx="980">
                  <c:v>-194.25960286458334</c:v>
                </c:pt>
                <c:pt idx="981">
                  <c:v>-194.00468749999999</c:v>
                </c:pt>
                <c:pt idx="982">
                  <c:v>-193.75169270833334</c:v>
                </c:pt>
                <c:pt idx="983">
                  <c:v>-193.48811848958334</c:v>
                </c:pt>
                <c:pt idx="984">
                  <c:v>-193.22646484374999</c:v>
                </c:pt>
                <c:pt idx="985">
                  <c:v>-192.96722005208332</c:v>
                </c:pt>
                <c:pt idx="986">
                  <c:v>-192.70893554687501</c:v>
                </c:pt>
                <c:pt idx="987">
                  <c:v>-192.45979817708334</c:v>
                </c:pt>
                <c:pt idx="988">
                  <c:v>-192.21402994791666</c:v>
                </c:pt>
                <c:pt idx="989">
                  <c:v>-191.96536458333333</c:v>
                </c:pt>
                <c:pt idx="990">
                  <c:v>-191.71718749999999</c:v>
                </c:pt>
                <c:pt idx="991">
                  <c:v>-191.46756184895833</c:v>
                </c:pt>
                <c:pt idx="992">
                  <c:v>-191.21793619791666</c:v>
                </c:pt>
                <c:pt idx="993">
                  <c:v>-190.96686197916668</c:v>
                </c:pt>
                <c:pt idx="994">
                  <c:v>-190.71676432291667</c:v>
                </c:pt>
              </c:numCache>
            </c:numRef>
          </c:val>
          <c:smooth val="0"/>
          <c:extLst>
            <c:ext xmlns:c16="http://schemas.microsoft.com/office/drawing/2014/chart" uri="{C3380CC4-5D6E-409C-BE32-E72D297353CC}">
              <c16:uniqueId val="{00000000-4330-4E2E-853A-D4BBEC06A320}"/>
            </c:ext>
          </c:extLst>
        </c:ser>
        <c:ser>
          <c:idx val="4"/>
          <c:order val="4"/>
          <c:tx>
            <c:v>1 foot</c:v>
          </c:tx>
          <c:spPr>
            <a:ln w="28575" cap="rnd">
              <a:solidFill>
                <a:schemeClr val="accent5"/>
              </a:solidFill>
              <a:round/>
            </a:ln>
            <a:effectLst/>
          </c:spPr>
          <c:marker>
            <c:symbol val="none"/>
          </c:marker>
          <c:val>
            <c:numRef>
              <c:f>Sheet1!$E$2:$E$996</c:f>
              <c:numCache>
                <c:formatCode>General</c:formatCode>
                <c:ptCount val="995"/>
                <c:pt idx="0">
                  <c:v>0.12456057866414368</c:v>
                </c:pt>
                <c:pt idx="1">
                  <c:v>-0.19285372098286946</c:v>
                </c:pt>
                <c:pt idx="2">
                  <c:v>-0.48237148920694989</c:v>
                </c:pt>
                <c:pt idx="3">
                  <c:v>-0.89886054992675779</c:v>
                </c:pt>
                <c:pt idx="4">
                  <c:v>-1.2177174886067708</c:v>
                </c:pt>
                <c:pt idx="5">
                  <c:v>-1.5096420288085937</c:v>
                </c:pt>
                <c:pt idx="6">
                  <c:v>-1.7828147888183594</c:v>
                </c:pt>
                <c:pt idx="7">
                  <c:v>-2.0377059936523438</c:v>
                </c:pt>
                <c:pt idx="8">
                  <c:v>-2.2877916971842449</c:v>
                </c:pt>
                <c:pt idx="9">
                  <c:v>-2.5984682718912762</c:v>
                </c:pt>
                <c:pt idx="10">
                  <c:v>-2.963495635986328</c:v>
                </c:pt>
                <c:pt idx="11">
                  <c:v>-3.2544642130533856</c:v>
                </c:pt>
                <c:pt idx="12">
                  <c:v>-3.5848648071289064</c:v>
                </c:pt>
                <c:pt idx="13">
                  <c:v>-3.8368713378906252</c:v>
                </c:pt>
                <c:pt idx="14">
                  <c:v>-4.088399759928385</c:v>
                </c:pt>
                <c:pt idx="15">
                  <c:v>-4.3889795939127607</c:v>
                </c:pt>
                <c:pt idx="16">
                  <c:v>-4.7087972005208334</c:v>
                </c:pt>
                <c:pt idx="17">
                  <c:v>-5.0319859822591146</c:v>
                </c:pt>
                <c:pt idx="18">
                  <c:v>-5.3383433024088545</c:v>
                </c:pt>
                <c:pt idx="19">
                  <c:v>-5.5999689737955727</c:v>
                </c:pt>
                <c:pt idx="20">
                  <c:v>-5.9159378051757816</c:v>
                </c:pt>
                <c:pt idx="21">
                  <c:v>-6.1799702962239582</c:v>
                </c:pt>
                <c:pt idx="22">
                  <c:v>-6.4858418782552087</c:v>
                </c:pt>
                <c:pt idx="23">
                  <c:v>-6.7291936238606773</c:v>
                </c:pt>
                <c:pt idx="24">
                  <c:v>-6.9965972900390625</c:v>
                </c:pt>
                <c:pt idx="25">
                  <c:v>-7.2442769368489586</c:v>
                </c:pt>
                <c:pt idx="26">
                  <c:v>-7.4962834676106773</c:v>
                </c:pt>
                <c:pt idx="27">
                  <c:v>-7.762237040201823</c:v>
                </c:pt>
                <c:pt idx="28">
                  <c:v>-8.0104024251302075</c:v>
                </c:pt>
                <c:pt idx="29">
                  <c:v>-8.2667368570963546</c:v>
                </c:pt>
                <c:pt idx="30">
                  <c:v>-8.5115315755208325</c:v>
                </c:pt>
                <c:pt idx="31">
                  <c:v>-8.7678741455078129</c:v>
                </c:pt>
                <c:pt idx="32">
                  <c:v>-9.0232442220052089</c:v>
                </c:pt>
                <c:pt idx="33">
                  <c:v>-9.27717997233073</c:v>
                </c:pt>
                <c:pt idx="34">
                  <c:v>-9.53544209798177</c:v>
                </c:pt>
                <c:pt idx="35">
                  <c:v>-9.7840789794921879</c:v>
                </c:pt>
                <c:pt idx="36">
                  <c:v>-10.049554443359375</c:v>
                </c:pt>
                <c:pt idx="37">
                  <c:v>-10.32513427734375</c:v>
                </c:pt>
                <c:pt idx="38">
                  <c:v>-10.57810567220052</c:v>
                </c:pt>
                <c:pt idx="39">
                  <c:v>-10.859448242187501</c:v>
                </c:pt>
                <c:pt idx="40">
                  <c:v>-11.123481241861979</c:v>
                </c:pt>
                <c:pt idx="41">
                  <c:v>-11.36875508626302</c:v>
                </c:pt>
                <c:pt idx="42">
                  <c:v>-11.619319661458333</c:v>
                </c:pt>
                <c:pt idx="43">
                  <c:v>-11.863158162434896</c:v>
                </c:pt>
                <c:pt idx="44">
                  <c:v>-12.12286376953125</c:v>
                </c:pt>
                <c:pt idx="45">
                  <c:v>-12.379677327473958</c:v>
                </c:pt>
                <c:pt idx="46">
                  <c:v>-12.659585571289062</c:v>
                </c:pt>
                <c:pt idx="47">
                  <c:v>-12.910628255208334</c:v>
                </c:pt>
                <c:pt idx="48">
                  <c:v>-13.16023661295573</c:v>
                </c:pt>
                <c:pt idx="49">
                  <c:v>-13.422828165690104</c:v>
                </c:pt>
                <c:pt idx="50">
                  <c:v>-13.667136637369792</c:v>
                </c:pt>
                <c:pt idx="51">
                  <c:v>-13.946080525716146</c:v>
                </c:pt>
                <c:pt idx="52">
                  <c:v>-14.203380330403645</c:v>
                </c:pt>
                <c:pt idx="53">
                  <c:v>-14.462600708007813</c:v>
                </c:pt>
                <c:pt idx="54">
                  <c:v>-14.72904052734375</c:v>
                </c:pt>
                <c:pt idx="55">
                  <c:v>-15.009426879882813</c:v>
                </c:pt>
                <c:pt idx="56">
                  <c:v>-15.262399291992187</c:v>
                </c:pt>
                <c:pt idx="57">
                  <c:v>-15.569714355468751</c:v>
                </c:pt>
                <c:pt idx="58">
                  <c:v>-15.816916910807292</c:v>
                </c:pt>
                <c:pt idx="59">
                  <c:v>-16.088162231445313</c:v>
                </c:pt>
                <c:pt idx="60">
                  <c:v>-16.350267537434895</c:v>
                </c:pt>
                <c:pt idx="61">
                  <c:v>-16.628247070312501</c:v>
                </c:pt>
                <c:pt idx="62">
                  <c:v>-16.876413981119793</c:v>
                </c:pt>
                <c:pt idx="63">
                  <c:v>-17.123616536458332</c:v>
                </c:pt>
                <c:pt idx="64">
                  <c:v>-17.408809407552084</c:v>
                </c:pt>
                <c:pt idx="65">
                  <c:v>-17.668994140624999</c:v>
                </c:pt>
                <c:pt idx="66">
                  <c:v>-17.996510823567707</c:v>
                </c:pt>
                <c:pt idx="67">
                  <c:v>-18.326914469401043</c:v>
                </c:pt>
                <c:pt idx="68">
                  <c:v>-18.590948486328124</c:v>
                </c:pt>
                <c:pt idx="69">
                  <c:v>-18.871813964843749</c:v>
                </c:pt>
                <c:pt idx="70">
                  <c:v>-19.118052164713543</c:v>
                </c:pt>
                <c:pt idx="71">
                  <c:v>-19.365254720052082</c:v>
                </c:pt>
                <c:pt idx="72">
                  <c:v>-19.681225585937501</c:v>
                </c:pt>
                <c:pt idx="73">
                  <c:v>-19.926021321614584</c:v>
                </c:pt>
                <c:pt idx="74">
                  <c:v>-20.296341959635416</c:v>
                </c:pt>
                <c:pt idx="75">
                  <c:v>-20.572393798828124</c:v>
                </c:pt>
                <c:pt idx="76">
                  <c:v>-20.849896240234376</c:v>
                </c:pt>
                <c:pt idx="77">
                  <c:v>-21.148079427083335</c:v>
                </c:pt>
                <c:pt idx="78">
                  <c:v>-21.404416910807292</c:v>
                </c:pt>
                <c:pt idx="79">
                  <c:v>-21.663645426432293</c:v>
                </c:pt>
                <c:pt idx="80">
                  <c:v>-21.954130045572917</c:v>
                </c:pt>
                <c:pt idx="81">
                  <c:v>-22.215757242838542</c:v>
                </c:pt>
                <c:pt idx="82">
                  <c:v>-22.513932291666666</c:v>
                </c:pt>
                <c:pt idx="83">
                  <c:v>-22.782293701171874</c:v>
                </c:pt>
                <c:pt idx="84">
                  <c:v>-23.041044108072917</c:v>
                </c:pt>
                <c:pt idx="85">
                  <c:v>-23.343068440755207</c:v>
                </c:pt>
                <c:pt idx="86">
                  <c:v>-23.626820882161457</c:v>
                </c:pt>
                <c:pt idx="87">
                  <c:v>-23.916827392578124</c:v>
                </c:pt>
                <c:pt idx="88">
                  <c:v>-24.206347656249999</c:v>
                </c:pt>
                <c:pt idx="89">
                  <c:v>-24.478080240885415</c:v>
                </c:pt>
                <c:pt idx="90">
                  <c:v>-24.735858154296874</c:v>
                </c:pt>
                <c:pt idx="91">
                  <c:v>-25.056644694010416</c:v>
                </c:pt>
                <c:pt idx="92">
                  <c:v>-25.309138997395834</c:v>
                </c:pt>
                <c:pt idx="93">
                  <c:v>-25.575571695963543</c:v>
                </c:pt>
                <c:pt idx="94">
                  <c:v>-25.833359781901041</c:v>
                </c:pt>
                <c:pt idx="95">
                  <c:v>-26.129136149088541</c:v>
                </c:pt>
                <c:pt idx="96">
                  <c:v>-26.393648274739583</c:v>
                </c:pt>
                <c:pt idx="97">
                  <c:v>-26.753387451171875</c:v>
                </c:pt>
                <c:pt idx="98">
                  <c:v>-27.025113932291667</c:v>
                </c:pt>
                <c:pt idx="99">
                  <c:v>-27.347827148437499</c:v>
                </c:pt>
                <c:pt idx="100">
                  <c:v>-27.673903401692709</c:v>
                </c:pt>
                <c:pt idx="101">
                  <c:v>-27.930718994140626</c:v>
                </c:pt>
                <c:pt idx="102">
                  <c:v>-28.193796793619793</c:v>
                </c:pt>
                <c:pt idx="103">
                  <c:v>-28.556422932942709</c:v>
                </c:pt>
                <c:pt idx="104">
                  <c:v>-28.83103230794271</c:v>
                </c:pt>
                <c:pt idx="105">
                  <c:v>-29.159517415364583</c:v>
                </c:pt>
                <c:pt idx="106">
                  <c:v>-29.462984212239583</c:v>
                </c:pt>
                <c:pt idx="107">
                  <c:v>-29.724613444010416</c:v>
                </c:pt>
                <c:pt idx="108">
                  <c:v>-29.984806315104166</c:v>
                </c:pt>
                <c:pt idx="109">
                  <c:v>-30.275292968750001</c:v>
                </c:pt>
                <c:pt idx="110">
                  <c:v>-30.526822916666667</c:v>
                </c:pt>
                <c:pt idx="111">
                  <c:v>-30.816823323567707</c:v>
                </c:pt>
                <c:pt idx="112">
                  <c:v>-31.072682698567707</c:v>
                </c:pt>
                <c:pt idx="113">
                  <c:v>-31.322292073567709</c:v>
                </c:pt>
                <c:pt idx="114">
                  <c:v>-31.607486979166666</c:v>
                </c:pt>
                <c:pt idx="115">
                  <c:v>-31.907114664713543</c:v>
                </c:pt>
                <c:pt idx="116">
                  <c:v>-32.257234700520833</c:v>
                </c:pt>
                <c:pt idx="117">
                  <c:v>-32.522713216145831</c:v>
                </c:pt>
                <c:pt idx="118">
                  <c:v>-32.799731445312503</c:v>
                </c:pt>
                <c:pt idx="119">
                  <c:v>-33.095507812500003</c:v>
                </c:pt>
                <c:pt idx="120">
                  <c:v>-33.383587646484372</c:v>
                </c:pt>
                <c:pt idx="121">
                  <c:v>-33.649066162109378</c:v>
                </c:pt>
                <c:pt idx="122">
                  <c:v>-33.954463704427084</c:v>
                </c:pt>
                <c:pt idx="123">
                  <c:v>-34.238700358072919</c:v>
                </c:pt>
                <c:pt idx="124">
                  <c:v>-34.508984374999997</c:v>
                </c:pt>
                <c:pt idx="125">
                  <c:v>-34.822074381510419</c:v>
                </c:pt>
                <c:pt idx="126">
                  <c:v>-35.132763671874997</c:v>
                </c:pt>
                <c:pt idx="127">
                  <c:v>-35.393912760416669</c:v>
                </c:pt>
                <c:pt idx="128">
                  <c:v>-35.672859700520831</c:v>
                </c:pt>
                <c:pt idx="129">
                  <c:v>-35.958532714843749</c:v>
                </c:pt>
                <c:pt idx="130">
                  <c:v>-36.208622233072916</c:v>
                </c:pt>
                <c:pt idx="131">
                  <c:v>-36.504878743489584</c:v>
                </c:pt>
                <c:pt idx="132">
                  <c:v>-36.789115397135419</c:v>
                </c:pt>
                <c:pt idx="133">
                  <c:v>-37.04353434244792</c:v>
                </c:pt>
                <c:pt idx="134">
                  <c:v>-37.289294433593753</c:v>
                </c:pt>
                <c:pt idx="135">
                  <c:v>-37.544189453125</c:v>
                </c:pt>
                <c:pt idx="136">
                  <c:v>-37.875073242187497</c:v>
                </c:pt>
                <c:pt idx="137">
                  <c:v>-38.165559895833333</c:v>
                </c:pt>
                <c:pt idx="138">
                  <c:v>-38.441621907552083</c:v>
                </c:pt>
                <c:pt idx="139">
                  <c:v>-38.705659993489583</c:v>
                </c:pt>
                <c:pt idx="140">
                  <c:v>-38.985083007812499</c:v>
                </c:pt>
                <c:pt idx="141">
                  <c:v>-39.358772786458331</c:v>
                </c:pt>
                <c:pt idx="142">
                  <c:v>-39.660799153645833</c:v>
                </c:pt>
                <c:pt idx="143">
                  <c:v>-39.907039388020834</c:v>
                </c:pt>
                <c:pt idx="144">
                  <c:v>-40.17012125651042</c:v>
                </c:pt>
                <c:pt idx="145">
                  <c:v>-40.47550862630208</c:v>
                </c:pt>
                <c:pt idx="146">
                  <c:v>-40.7828369140625</c:v>
                </c:pt>
                <c:pt idx="147">
                  <c:v>-41.072839355468751</c:v>
                </c:pt>
                <c:pt idx="148">
                  <c:v>-41.33062744140625</c:v>
                </c:pt>
                <c:pt idx="149">
                  <c:v>-41.643713378906249</c:v>
                </c:pt>
                <c:pt idx="150">
                  <c:v>-41.922660319010419</c:v>
                </c:pt>
                <c:pt idx="151">
                  <c:v>-42.216512044270836</c:v>
                </c:pt>
                <c:pt idx="152">
                  <c:v>-42.561352539062497</c:v>
                </c:pt>
                <c:pt idx="153">
                  <c:v>-42.806628417968753</c:v>
                </c:pt>
                <c:pt idx="154">
                  <c:v>-43.056241861979167</c:v>
                </c:pt>
                <c:pt idx="155">
                  <c:v>-43.313057454427081</c:v>
                </c:pt>
                <c:pt idx="156">
                  <c:v>-43.603544108072917</c:v>
                </c:pt>
                <c:pt idx="157">
                  <c:v>-43.920967610677081</c:v>
                </c:pt>
                <c:pt idx="158">
                  <c:v>-44.190295410156253</c:v>
                </c:pt>
                <c:pt idx="159">
                  <c:v>-44.433650716145834</c:v>
                </c:pt>
                <c:pt idx="160">
                  <c:v>-44.832348632812497</c:v>
                </c:pt>
                <c:pt idx="161">
                  <c:v>-45.13822835286458</c:v>
                </c:pt>
                <c:pt idx="162">
                  <c:v>-45.382548014322914</c:v>
                </c:pt>
                <c:pt idx="163">
                  <c:v>-45.636962890625</c:v>
                </c:pt>
                <c:pt idx="164">
                  <c:v>-45.935628255208336</c:v>
                </c:pt>
                <c:pt idx="165">
                  <c:v>-46.186197916666664</c:v>
                </c:pt>
                <c:pt idx="166">
                  <c:v>-46.52766520182292</c:v>
                </c:pt>
                <c:pt idx="167">
                  <c:v>-46.845084635416669</c:v>
                </c:pt>
                <c:pt idx="168">
                  <c:v>-47.139896647135416</c:v>
                </c:pt>
                <c:pt idx="169">
                  <c:v>-47.428466796875</c:v>
                </c:pt>
                <c:pt idx="170">
                  <c:v>-47.812259928385416</c:v>
                </c:pt>
                <c:pt idx="171">
                  <c:v>-48.094571940104167</c:v>
                </c:pt>
                <c:pt idx="172">
                  <c:v>-48.3643798828125</c:v>
                </c:pt>
                <c:pt idx="173">
                  <c:v>-48.618798828125001</c:v>
                </c:pt>
                <c:pt idx="174">
                  <c:v>-48.893408203124999</c:v>
                </c:pt>
                <c:pt idx="175">
                  <c:v>-49.164180501302084</c:v>
                </c:pt>
                <c:pt idx="176">
                  <c:v>-49.430627441406251</c:v>
                </c:pt>
                <c:pt idx="177">
                  <c:v>-49.707645670572916</c:v>
                </c:pt>
                <c:pt idx="178">
                  <c:v>-50.02506917317708</c:v>
                </c:pt>
                <c:pt idx="179">
                  <c:v>-50.345857747395833</c:v>
                </c:pt>
                <c:pt idx="180">
                  <c:v>-50.66471761067708</c:v>
                </c:pt>
                <c:pt idx="181">
                  <c:v>-51.018212890625001</c:v>
                </c:pt>
                <c:pt idx="182">
                  <c:v>-51.303889973958334</c:v>
                </c:pt>
                <c:pt idx="183">
                  <c:v>-51.599190266927081</c:v>
                </c:pt>
                <c:pt idx="184">
                  <c:v>-51.91180419921875</c:v>
                </c:pt>
                <c:pt idx="185">
                  <c:v>-52.168627929687503</c:v>
                </c:pt>
                <c:pt idx="186">
                  <c:v>-52.547123209635416</c:v>
                </c:pt>
                <c:pt idx="187">
                  <c:v>-52.848673502604164</c:v>
                </c:pt>
                <c:pt idx="188">
                  <c:v>-53.098286946614586</c:v>
                </c:pt>
                <c:pt idx="189">
                  <c:v>-53.361848958333333</c:v>
                </c:pt>
                <c:pt idx="190">
                  <c:v>-53.662910970052081</c:v>
                </c:pt>
                <c:pt idx="191">
                  <c:v>-53.948596191406253</c:v>
                </c:pt>
                <c:pt idx="192">
                  <c:v>-54.208304850260419</c:v>
                </c:pt>
                <c:pt idx="193">
                  <c:v>-54.505041503906249</c:v>
                </c:pt>
                <c:pt idx="194">
                  <c:v>-54.768603515625003</c:v>
                </c:pt>
                <c:pt idx="195">
                  <c:v>-55.11055094401042</c:v>
                </c:pt>
                <c:pt idx="196">
                  <c:v>-55.439994303385419</c:v>
                </c:pt>
                <c:pt idx="197">
                  <c:v>-55.702587890624997</c:v>
                </c:pt>
                <c:pt idx="198">
                  <c:v>-56.023856608072919</c:v>
                </c:pt>
                <c:pt idx="199">
                  <c:v>-56.327335611979166</c:v>
                </c:pt>
                <c:pt idx="200">
                  <c:v>-56.589933268229167</c:v>
                </c:pt>
                <c:pt idx="201">
                  <c:v>-56.838094075520836</c:v>
                </c:pt>
                <c:pt idx="202">
                  <c:v>-57.150227864583336</c:v>
                </c:pt>
                <c:pt idx="203">
                  <c:v>-57.424365234375003</c:v>
                </c:pt>
                <c:pt idx="204">
                  <c:v>-57.695137532552081</c:v>
                </c:pt>
                <c:pt idx="205">
                  <c:v>-58.024104817708334</c:v>
                </c:pt>
                <c:pt idx="206">
                  <c:v>-58.287178548177081</c:v>
                </c:pt>
                <c:pt idx="207">
                  <c:v>-58.548331705729169</c:v>
                </c:pt>
                <c:pt idx="208">
                  <c:v>-58.821504720052083</c:v>
                </c:pt>
                <c:pt idx="209">
                  <c:v>-59.088427734375003</c:v>
                </c:pt>
                <c:pt idx="210">
                  <c:v>-59.342366536458336</c:v>
                </c:pt>
                <c:pt idx="211">
                  <c:v>-58.382885742187497</c:v>
                </c:pt>
                <c:pt idx="212">
                  <c:v>-57.91877848307292</c:v>
                </c:pt>
                <c:pt idx="213">
                  <c:v>-58.192435709635419</c:v>
                </c:pt>
                <c:pt idx="214">
                  <c:v>-58.521394856770833</c:v>
                </c:pt>
                <c:pt idx="215">
                  <c:v>-58.9398193359375</c:v>
                </c:pt>
                <c:pt idx="216">
                  <c:v>-59.26252848307292</c:v>
                </c:pt>
                <c:pt idx="217">
                  <c:v>-59.536185709635419</c:v>
                </c:pt>
                <c:pt idx="218">
                  <c:v>-59.82667643229167</c:v>
                </c:pt>
                <c:pt idx="219">
                  <c:v>-60.14121907552083</c:v>
                </c:pt>
                <c:pt idx="220">
                  <c:v>-60.426416015625001</c:v>
                </c:pt>
                <c:pt idx="221">
                  <c:v>-60.719311523437497</c:v>
                </c:pt>
                <c:pt idx="222">
                  <c:v>-60.99680989583333</c:v>
                </c:pt>
                <c:pt idx="223">
                  <c:v>-61.345495605468749</c:v>
                </c:pt>
                <c:pt idx="224">
                  <c:v>-61.621081542968753</c:v>
                </c:pt>
                <c:pt idx="225">
                  <c:v>-61.871651204427081</c:v>
                </c:pt>
                <c:pt idx="226">
                  <c:v>-62.152042643229166</c:v>
                </c:pt>
                <c:pt idx="227">
                  <c:v>-62.427620442708331</c:v>
                </c:pt>
                <c:pt idx="228">
                  <c:v>-62.710900878906251</c:v>
                </c:pt>
                <c:pt idx="229">
                  <c:v>-62.997062174479169</c:v>
                </c:pt>
                <c:pt idx="230">
                  <c:v>-63.280338541666666</c:v>
                </c:pt>
                <c:pt idx="231">
                  <c:v>-63.58189290364583</c:v>
                </c:pt>
                <c:pt idx="232">
                  <c:v>-63.951733398437497</c:v>
                </c:pt>
                <c:pt idx="233">
                  <c:v>-64.317736816406253</c:v>
                </c:pt>
                <c:pt idx="234">
                  <c:v>-64.579846191406247</c:v>
                </c:pt>
                <c:pt idx="235">
                  <c:v>-64.837150065104169</c:v>
                </c:pt>
                <c:pt idx="236">
                  <c:v>-65.090128580729171</c:v>
                </c:pt>
                <c:pt idx="237">
                  <c:v>-65.52874755859375</c:v>
                </c:pt>
                <c:pt idx="238">
                  <c:v>-65.796158854166663</c:v>
                </c:pt>
                <c:pt idx="239">
                  <c:v>-66.054907226562506</c:v>
                </c:pt>
                <c:pt idx="240">
                  <c:v>-66.316060384114579</c:v>
                </c:pt>
                <c:pt idx="241">
                  <c:v>-66.028454589843747</c:v>
                </c:pt>
                <c:pt idx="242">
                  <c:v>-65.69708251953125</c:v>
                </c:pt>
                <c:pt idx="243">
                  <c:v>-65.409956868489587</c:v>
                </c:pt>
                <c:pt idx="244">
                  <c:v>-65.030969238281244</c:v>
                </c:pt>
                <c:pt idx="245">
                  <c:v>-64.747701009114579</c:v>
                </c:pt>
                <c:pt idx="246">
                  <c:v>-64.485583496093753</c:v>
                </c:pt>
                <c:pt idx="247">
                  <c:v>-64.241748046875003</c:v>
                </c:pt>
                <c:pt idx="248">
                  <c:v>-64.50290120442709</c:v>
                </c:pt>
                <c:pt idx="249">
                  <c:v>-64.783284505208329</c:v>
                </c:pt>
                <c:pt idx="250">
                  <c:v>-65.071374511718744</c:v>
                </c:pt>
                <c:pt idx="251">
                  <c:v>-65.329638671875003</c:v>
                </c:pt>
                <c:pt idx="252">
                  <c:v>-65.588871256510416</c:v>
                </c:pt>
                <c:pt idx="253">
                  <c:v>-65.860123697916663</c:v>
                </c:pt>
                <c:pt idx="254">
                  <c:v>-66.138110351562503</c:v>
                </c:pt>
                <c:pt idx="255">
                  <c:v>-66.388199869791663</c:v>
                </c:pt>
                <c:pt idx="256">
                  <c:v>-66.668107096354163</c:v>
                </c:pt>
                <c:pt idx="257">
                  <c:v>-66.988899739583331</c:v>
                </c:pt>
                <c:pt idx="258">
                  <c:v>-67.286124674479169</c:v>
                </c:pt>
                <c:pt idx="259">
                  <c:v>-67.59921468098959</c:v>
                </c:pt>
                <c:pt idx="260">
                  <c:v>-67.86422932942709</c:v>
                </c:pt>
                <c:pt idx="261">
                  <c:v>-68.201363118489581</c:v>
                </c:pt>
                <c:pt idx="262">
                  <c:v>-68.596704101562494</c:v>
                </c:pt>
                <c:pt idx="263">
                  <c:v>-68.86795247395834</c:v>
                </c:pt>
                <c:pt idx="264">
                  <c:v>-69.157486979166663</c:v>
                </c:pt>
                <c:pt idx="265">
                  <c:v>-69.4061279296875</c:v>
                </c:pt>
                <c:pt idx="266">
                  <c:v>-69.678336588541669</c:v>
                </c:pt>
                <c:pt idx="267">
                  <c:v>-70.00106608072916</c:v>
                </c:pt>
                <c:pt idx="268">
                  <c:v>-70.30838216145834</c:v>
                </c:pt>
                <c:pt idx="269">
                  <c:v>-70.564721679687494</c:v>
                </c:pt>
                <c:pt idx="270">
                  <c:v>-70.859073893229166</c:v>
                </c:pt>
                <c:pt idx="271">
                  <c:v>-71.163989257812503</c:v>
                </c:pt>
                <c:pt idx="272">
                  <c:v>-71.420328776041671</c:v>
                </c:pt>
                <c:pt idx="273">
                  <c:v>-71.683894856770834</c:v>
                </c:pt>
                <c:pt idx="274">
                  <c:v>-71.927254231770831</c:v>
                </c:pt>
                <c:pt idx="275">
                  <c:v>-71.675716145833334</c:v>
                </c:pt>
                <c:pt idx="276">
                  <c:v>-71.413598632812494</c:v>
                </c:pt>
                <c:pt idx="277">
                  <c:v>-71.662727864583331</c:v>
                </c:pt>
                <c:pt idx="278">
                  <c:v>-71.931095377604166</c:v>
                </c:pt>
                <c:pt idx="279">
                  <c:v>-72.272566731770837</c:v>
                </c:pt>
                <c:pt idx="280">
                  <c:v>-72.52987467447916</c:v>
                </c:pt>
                <c:pt idx="281">
                  <c:v>-72.789103190104171</c:v>
                </c:pt>
                <c:pt idx="282">
                  <c:v>-73.076220703125003</c:v>
                </c:pt>
                <c:pt idx="283">
                  <c:v>-73.400862630208337</c:v>
                </c:pt>
                <c:pt idx="284">
                  <c:v>-73.692325846354166</c:v>
                </c:pt>
                <c:pt idx="285">
                  <c:v>-73.935685221354163</c:v>
                </c:pt>
                <c:pt idx="286">
                  <c:v>-73.685115559895834</c:v>
                </c:pt>
                <c:pt idx="287">
                  <c:v>-73.940486653645834</c:v>
                </c:pt>
                <c:pt idx="288">
                  <c:v>-74.191056315104163</c:v>
                </c:pt>
                <c:pt idx="289">
                  <c:v>-74.477221679687503</c:v>
                </c:pt>
                <c:pt idx="290">
                  <c:v>-74.8004150390625</c:v>
                </c:pt>
                <c:pt idx="291">
                  <c:v>-75.138525390625006</c:v>
                </c:pt>
                <c:pt idx="292">
                  <c:v>-75.403523763020829</c:v>
                </c:pt>
                <c:pt idx="293">
                  <c:v>-75.701228841145834</c:v>
                </c:pt>
                <c:pt idx="294">
                  <c:v>-75.972965494791666</c:v>
                </c:pt>
                <c:pt idx="295">
                  <c:v>-76.228352864583329</c:v>
                </c:pt>
                <c:pt idx="296">
                  <c:v>-76.47171223958334</c:v>
                </c:pt>
                <c:pt idx="297">
                  <c:v>-76.79202473958334</c:v>
                </c:pt>
                <c:pt idx="298">
                  <c:v>-77.046443684895834</c:v>
                </c:pt>
                <c:pt idx="299">
                  <c:v>-77.289803059895831</c:v>
                </c:pt>
                <c:pt idx="300">
                  <c:v>-77.545670572916663</c:v>
                </c:pt>
                <c:pt idx="301">
                  <c:v>-77.84530436197916</c:v>
                </c:pt>
                <c:pt idx="302">
                  <c:v>-78.174747721354166</c:v>
                </c:pt>
                <c:pt idx="303">
                  <c:v>-78.469563802083329</c:v>
                </c:pt>
                <c:pt idx="304">
                  <c:v>-78.715340169270831</c:v>
                </c:pt>
                <c:pt idx="305">
                  <c:v>-78.978889973958331</c:v>
                </c:pt>
                <c:pt idx="306">
                  <c:v>-79.224650065104171</c:v>
                </c:pt>
                <c:pt idx="307">
                  <c:v>-79.474267578124994</c:v>
                </c:pt>
                <c:pt idx="308">
                  <c:v>-79.73446451822916</c:v>
                </c:pt>
                <c:pt idx="309">
                  <c:v>-79.978295898437494</c:v>
                </c:pt>
                <c:pt idx="310">
                  <c:v>-80.272648111979166</c:v>
                </c:pt>
                <c:pt idx="311">
                  <c:v>-80.532356770833331</c:v>
                </c:pt>
                <c:pt idx="312">
                  <c:v>-80.825252278645834</c:v>
                </c:pt>
                <c:pt idx="313">
                  <c:v>-81.069091796875</c:v>
                </c:pt>
                <c:pt idx="314">
                  <c:v>-81.351888020833329</c:v>
                </c:pt>
                <c:pt idx="315">
                  <c:v>-81.6053466796875</c:v>
                </c:pt>
                <c:pt idx="316">
                  <c:v>-81.868904622395831</c:v>
                </c:pt>
                <c:pt idx="317">
                  <c:v>-82.123819986979171</c:v>
                </c:pt>
                <c:pt idx="318">
                  <c:v>-82.397469075520831</c:v>
                </c:pt>
                <c:pt idx="319">
                  <c:v>-82.670166015625</c:v>
                </c:pt>
                <c:pt idx="320">
                  <c:v>-83.04098307291666</c:v>
                </c:pt>
                <c:pt idx="321">
                  <c:v>-83.310310872395831</c:v>
                </c:pt>
                <c:pt idx="322">
                  <c:v>-83.613785807291663</c:v>
                </c:pt>
                <c:pt idx="323">
                  <c:v>-83.868212890625003</c:v>
                </c:pt>
                <c:pt idx="324">
                  <c:v>-84.166406249999994</c:v>
                </c:pt>
                <c:pt idx="325">
                  <c:v>-84.43380533854166</c:v>
                </c:pt>
                <c:pt idx="326">
                  <c:v>-84.715152994791666</c:v>
                </c:pt>
                <c:pt idx="327">
                  <c:v>-84.970068359375006</c:v>
                </c:pt>
                <c:pt idx="328">
                  <c:v>-85.243725585937497</c:v>
                </c:pt>
                <c:pt idx="329">
                  <c:v>-85.541430664062503</c:v>
                </c:pt>
                <c:pt idx="330">
                  <c:v>-85.826147460937506</c:v>
                </c:pt>
                <c:pt idx="331">
                  <c:v>-86.114241536458337</c:v>
                </c:pt>
                <c:pt idx="332">
                  <c:v>-86.414835611979171</c:v>
                </c:pt>
                <c:pt idx="333">
                  <c:v>-86.69186197916666</c:v>
                </c:pt>
                <c:pt idx="334">
                  <c:v>-86.949178059895829</c:v>
                </c:pt>
                <c:pt idx="335">
                  <c:v>-87.212727864583329</c:v>
                </c:pt>
                <c:pt idx="336">
                  <c:v>-87.469075520833329</c:v>
                </c:pt>
                <c:pt idx="337">
                  <c:v>-87.772078450520837</c:v>
                </c:pt>
                <c:pt idx="338">
                  <c:v>-88.034676106770831</c:v>
                </c:pt>
                <c:pt idx="339">
                  <c:v>-88.31747233072916</c:v>
                </c:pt>
                <c:pt idx="340">
                  <c:v>-88.65365397135416</c:v>
                </c:pt>
                <c:pt idx="341">
                  <c:v>-88.950878906249997</c:v>
                </c:pt>
                <c:pt idx="342">
                  <c:v>-89.220686848958337</c:v>
                </c:pt>
                <c:pt idx="343">
                  <c:v>-89.499169921874994</c:v>
                </c:pt>
                <c:pt idx="344">
                  <c:v>-89.760310872395834</c:v>
                </c:pt>
                <c:pt idx="345">
                  <c:v>-90.0926513671875</c:v>
                </c:pt>
                <c:pt idx="346">
                  <c:v>-90.360538736979166</c:v>
                </c:pt>
                <c:pt idx="347">
                  <c:v>-90.658732096354171</c:v>
                </c:pt>
                <c:pt idx="348">
                  <c:v>-91.018009440104166</c:v>
                </c:pt>
                <c:pt idx="349">
                  <c:v>-91.336865234374997</c:v>
                </c:pt>
                <c:pt idx="350">
                  <c:v>-91.624959309895829</c:v>
                </c:pt>
                <c:pt idx="351">
                  <c:v>-91.9351806640625</c:v>
                </c:pt>
                <c:pt idx="352">
                  <c:v>-92.183341471354169</c:v>
                </c:pt>
                <c:pt idx="353">
                  <c:v>-92.430069986979163</c:v>
                </c:pt>
                <c:pt idx="354">
                  <c:v>-92.75711263020834</c:v>
                </c:pt>
                <c:pt idx="355">
                  <c:v>-93.021158854166671</c:v>
                </c:pt>
                <c:pt idx="356">
                  <c:v>-93.302994791666663</c:v>
                </c:pt>
                <c:pt idx="357">
                  <c:v>-93.615608723958331</c:v>
                </c:pt>
                <c:pt idx="358">
                  <c:v>-93.86715494791666</c:v>
                </c:pt>
                <c:pt idx="359">
                  <c:v>-94.155721028645829</c:v>
                </c:pt>
                <c:pt idx="360">
                  <c:v>-94.427937825520829</c:v>
                </c:pt>
                <c:pt idx="361">
                  <c:v>-94.679484049479171</c:v>
                </c:pt>
                <c:pt idx="362">
                  <c:v>-94.93631184895834</c:v>
                </c:pt>
                <c:pt idx="363">
                  <c:v>-95.223917643229171</c:v>
                </c:pt>
                <c:pt idx="364">
                  <c:v>-95.51297200520834</c:v>
                </c:pt>
                <c:pt idx="365">
                  <c:v>-95.81307779947916</c:v>
                </c:pt>
                <c:pt idx="366">
                  <c:v>-96.103100585937497</c:v>
                </c:pt>
                <c:pt idx="367">
                  <c:v>-96.405135091145837</c:v>
                </c:pt>
                <c:pt idx="368">
                  <c:v>-96.671573893229166</c:v>
                </c:pt>
                <c:pt idx="369">
                  <c:v>-96.938500976562494</c:v>
                </c:pt>
                <c:pt idx="370">
                  <c:v>-97.22659505208334</c:v>
                </c:pt>
                <c:pt idx="371">
                  <c:v>-97.51468098958334</c:v>
                </c:pt>
                <c:pt idx="372">
                  <c:v>-97.822501627604169</c:v>
                </c:pt>
                <c:pt idx="373">
                  <c:v>-98.068741861979163</c:v>
                </c:pt>
                <c:pt idx="374">
                  <c:v>-98.396744791666663</c:v>
                </c:pt>
                <c:pt idx="375">
                  <c:v>-98.800740559895829</c:v>
                </c:pt>
                <c:pt idx="376">
                  <c:v>-99.052775065104171</c:v>
                </c:pt>
                <c:pt idx="377">
                  <c:v>-99.315844726562503</c:v>
                </c:pt>
                <c:pt idx="378">
                  <c:v>-99.64144694010416</c:v>
                </c:pt>
                <c:pt idx="379">
                  <c:v>-99.9281005859375</c:v>
                </c:pt>
                <c:pt idx="380">
                  <c:v>-100.25419108072917</c:v>
                </c:pt>
                <c:pt idx="381">
                  <c:v>-100.5177490234375</c:v>
                </c:pt>
                <c:pt idx="382">
                  <c:v>-100.89817708333334</c:v>
                </c:pt>
                <c:pt idx="383">
                  <c:v>-101.16366373697916</c:v>
                </c:pt>
                <c:pt idx="384">
                  <c:v>-101.42867838541666</c:v>
                </c:pt>
                <c:pt idx="385">
                  <c:v>-101.72927246093749</c:v>
                </c:pt>
                <c:pt idx="386">
                  <c:v>-102.01976725260417</c:v>
                </c:pt>
                <c:pt idx="387">
                  <c:v>-102.29390462239583</c:v>
                </c:pt>
                <c:pt idx="388">
                  <c:v>-102.55651041666667</c:v>
                </c:pt>
                <c:pt idx="389">
                  <c:v>-102.80948079427084</c:v>
                </c:pt>
                <c:pt idx="390">
                  <c:v>-103.07305501302083</c:v>
                </c:pt>
                <c:pt idx="391">
                  <c:v>-103.39191080729167</c:v>
                </c:pt>
                <c:pt idx="392">
                  <c:v>-103.698291015625</c:v>
                </c:pt>
                <c:pt idx="393">
                  <c:v>-104.03255208333333</c:v>
                </c:pt>
                <c:pt idx="394">
                  <c:v>-104.32399902343749</c:v>
                </c:pt>
                <c:pt idx="395">
                  <c:v>-104.58564453125</c:v>
                </c:pt>
                <c:pt idx="396">
                  <c:v>-104.8626708984375</c:v>
                </c:pt>
                <c:pt idx="397">
                  <c:v>-105.10747884114583</c:v>
                </c:pt>
                <c:pt idx="398">
                  <c:v>-105.36093750000001</c:v>
                </c:pt>
                <c:pt idx="399">
                  <c:v>-105.66441243489584</c:v>
                </c:pt>
                <c:pt idx="400">
                  <c:v>-105.92943522135417</c:v>
                </c:pt>
                <c:pt idx="401">
                  <c:v>-106.24300944010416</c:v>
                </c:pt>
                <c:pt idx="402">
                  <c:v>-106.4892578125</c:v>
                </c:pt>
                <c:pt idx="403">
                  <c:v>-106.76869303385416</c:v>
                </c:pt>
                <c:pt idx="404">
                  <c:v>-107.01783040364583</c:v>
                </c:pt>
                <c:pt idx="405">
                  <c:v>-107.3270751953125</c:v>
                </c:pt>
                <c:pt idx="406">
                  <c:v>-107.05244954427083</c:v>
                </c:pt>
                <c:pt idx="407">
                  <c:v>-106.58929036458333</c:v>
                </c:pt>
                <c:pt idx="408">
                  <c:v>-106.2733154296875</c:v>
                </c:pt>
                <c:pt idx="409">
                  <c:v>-105.88806966145833</c:v>
                </c:pt>
                <c:pt idx="410">
                  <c:v>-105.56390787760417</c:v>
                </c:pt>
                <c:pt idx="411">
                  <c:v>-105.29745279947916</c:v>
                </c:pt>
                <c:pt idx="412">
                  <c:v>-105.02475585937501</c:v>
                </c:pt>
                <c:pt idx="413">
                  <c:v>-105.27532552083333</c:v>
                </c:pt>
                <c:pt idx="414">
                  <c:v>-105.52062174479167</c:v>
                </c:pt>
                <c:pt idx="415">
                  <c:v>-105.79764811197917</c:v>
                </c:pt>
                <c:pt idx="416">
                  <c:v>-106.05736490885417</c:v>
                </c:pt>
                <c:pt idx="417">
                  <c:v>-106.33968912760416</c:v>
                </c:pt>
                <c:pt idx="418">
                  <c:v>-106.58352050781249</c:v>
                </c:pt>
                <c:pt idx="419">
                  <c:v>-106.88988444010417</c:v>
                </c:pt>
                <c:pt idx="420">
                  <c:v>-107.26118977864583</c:v>
                </c:pt>
                <c:pt idx="421">
                  <c:v>-107.51946614583333</c:v>
                </c:pt>
                <c:pt idx="422">
                  <c:v>-107.77581380208333</c:v>
                </c:pt>
                <c:pt idx="423">
                  <c:v>-108.10045572916667</c:v>
                </c:pt>
                <c:pt idx="424">
                  <c:v>-108.35150553385417</c:v>
                </c:pt>
                <c:pt idx="425">
                  <c:v>-108.6232421875</c:v>
                </c:pt>
                <c:pt idx="426">
                  <c:v>-108.88247884114584</c:v>
                </c:pt>
                <c:pt idx="427">
                  <c:v>-109.16720377604166</c:v>
                </c:pt>
                <c:pt idx="428">
                  <c:v>-109.45145670572917</c:v>
                </c:pt>
                <c:pt idx="429">
                  <c:v>-109.72751464843751</c:v>
                </c:pt>
                <c:pt idx="430">
                  <c:v>-110.00262858072917</c:v>
                </c:pt>
                <c:pt idx="431">
                  <c:v>-110.32197265625</c:v>
                </c:pt>
                <c:pt idx="432">
                  <c:v>-110.58987630208334</c:v>
                </c:pt>
                <c:pt idx="433">
                  <c:v>-110.84189453125001</c:v>
                </c:pt>
                <c:pt idx="434">
                  <c:v>-111.0991943359375</c:v>
                </c:pt>
                <c:pt idx="435">
                  <c:v>-111.36276855468751</c:v>
                </c:pt>
                <c:pt idx="436">
                  <c:v>-111.67730305989583</c:v>
                </c:pt>
                <c:pt idx="437">
                  <c:v>-111.98079427083333</c:v>
                </c:pt>
                <c:pt idx="438">
                  <c:v>-112.2982177734375</c:v>
                </c:pt>
                <c:pt idx="439">
                  <c:v>-112.562255859375</c:v>
                </c:pt>
                <c:pt idx="440">
                  <c:v>-112.8782470703125</c:v>
                </c:pt>
                <c:pt idx="441">
                  <c:v>-113.21347656250001</c:v>
                </c:pt>
                <c:pt idx="442">
                  <c:v>-113.4712646484375</c:v>
                </c:pt>
                <c:pt idx="443">
                  <c:v>-113.71607259114583</c:v>
                </c:pt>
                <c:pt idx="444">
                  <c:v>-113.98828938802083</c:v>
                </c:pt>
                <c:pt idx="445">
                  <c:v>-114.27638346354166</c:v>
                </c:pt>
                <c:pt idx="446">
                  <c:v>-114.53465983072917</c:v>
                </c:pt>
                <c:pt idx="447">
                  <c:v>-114.78956705729166</c:v>
                </c:pt>
                <c:pt idx="448">
                  <c:v>-115.075732421875</c:v>
                </c:pt>
                <c:pt idx="449">
                  <c:v>-115.34554850260416</c:v>
                </c:pt>
                <c:pt idx="450">
                  <c:v>-115.652880859375</c:v>
                </c:pt>
                <c:pt idx="451">
                  <c:v>-115.9395263671875</c:v>
                </c:pt>
                <c:pt idx="452">
                  <c:v>-116.21608072916666</c:v>
                </c:pt>
                <c:pt idx="453">
                  <c:v>-116.49166666666666</c:v>
                </c:pt>
                <c:pt idx="454">
                  <c:v>-116.80716959635417</c:v>
                </c:pt>
                <c:pt idx="455">
                  <c:v>-117.10537109374999</c:v>
                </c:pt>
                <c:pt idx="456">
                  <c:v>-117.37662760416667</c:v>
                </c:pt>
                <c:pt idx="457">
                  <c:v>-117.678662109375</c:v>
                </c:pt>
                <c:pt idx="458">
                  <c:v>-118.17645670572917</c:v>
                </c:pt>
                <c:pt idx="459">
                  <c:v>-118.53524576822916</c:v>
                </c:pt>
                <c:pt idx="460">
                  <c:v>-118.8055419921875</c:v>
                </c:pt>
                <c:pt idx="461">
                  <c:v>-119.06430664062501</c:v>
                </c:pt>
                <c:pt idx="462">
                  <c:v>-119.35624186197917</c:v>
                </c:pt>
                <c:pt idx="463">
                  <c:v>-119.62941894531249</c:v>
                </c:pt>
                <c:pt idx="464">
                  <c:v>-119.91367187500001</c:v>
                </c:pt>
                <c:pt idx="465">
                  <c:v>-120.25177408854167</c:v>
                </c:pt>
                <c:pt idx="466">
                  <c:v>-120.499462890625</c:v>
                </c:pt>
                <c:pt idx="467">
                  <c:v>-120.79526367187501</c:v>
                </c:pt>
                <c:pt idx="468">
                  <c:v>-121.03958333333334</c:v>
                </c:pt>
                <c:pt idx="469">
                  <c:v>-121.311328125</c:v>
                </c:pt>
                <c:pt idx="470">
                  <c:v>-121.6268310546875</c:v>
                </c:pt>
                <c:pt idx="471">
                  <c:v>-121.95196940104167</c:v>
                </c:pt>
                <c:pt idx="472">
                  <c:v>-122.21743977864584</c:v>
                </c:pt>
                <c:pt idx="473">
                  <c:v>-122.54305826822916</c:v>
                </c:pt>
                <c:pt idx="474">
                  <c:v>-122.79700520833333</c:v>
                </c:pt>
                <c:pt idx="475">
                  <c:v>-123.05335286458333</c:v>
                </c:pt>
                <c:pt idx="476">
                  <c:v>-123.33277994791666</c:v>
                </c:pt>
                <c:pt idx="477">
                  <c:v>-123.578076171875</c:v>
                </c:pt>
                <c:pt idx="478">
                  <c:v>-123.86280110677083</c:v>
                </c:pt>
                <c:pt idx="479">
                  <c:v>-124.11722005208334</c:v>
                </c:pt>
                <c:pt idx="480">
                  <c:v>-124.41446126302084</c:v>
                </c:pt>
                <c:pt idx="481">
                  <c:v>-124.680908203125</c:v>
                </c:pt>
                <c:pt idx="482">
                  <c:v>-124.94927571614583</c:v>
                </c:pt>
                <c:pt idx="483">
                  <c:v>-125.22342122395834</c:v>
                </c:pt>
                <c:pt idx="484">
                  <c:v>-125.50286458333333</c:v>
                </c:pt>
                <c:pt idx="485">
                  <c:v>-125.771240234375</c:v>
                </c:pt>
                <c:pt idx="486">
                  <c:v>-126.07183430989583</c:v>
                </c:pt>
                <c:pt idx="487">
                  <c:v>-126.31808268229166</c:v>
                </c:pt>
                <c:pt idx="488">
                  <c:v>-126.58645833333334</c:v>
                </c:pt>
                <c:pt idx="489">
                  <c:v>-126.33588053385417</c:v>
                </c:pt>
                <c:pt idx="490">
                  <c:v>-126.59127604166666</c:v>
                </c:pt>
                <c:pt idx="491">
                  <c:v>-126.8365478515625</c:v>
                </c:pt>
                <c:pt idx="492">
                  <c:v>-127.09243164062499</c:v>
                </c:pt>
                <c:pt idx="493">
                  <c:v>-127.33819173177083</c:v>
                </c:pt>
                <c:pt idx="494">
                  <c:v>-127.58348795572917</c:v>
                </c:pt>
                <c:pt idx="495">
                  <c:v>-127.868212890625</c:v>
                </c:pt>
                <c:pt idx="496">
                  <c:v>-128.15486653645834</c:v>
                </c:pt>
                <c:pt idx="497">
                  <c:v>-128.40447591145832</c:v>
                </c:pt>
                <c:pt idx="498">
                  <c:v>-128.71613769531251</c:v>
                </c:pt>
                <c:pt idx="499">
                  <c:v>-129.00231119791667</c:v>
                </c:pt>
                <c:pt idx="500">
                  <c:v>-129.37071940104167</c:v>
                </c:pt>
                <c:pt idx="501">
                  <c:v>-129.64198404947916</c:v>
                </c:pt>
                <c:pt idx="502">
                  <c:v>-129.90988769531251</c:v>
                </c:pt>
                <c:pt idx="503">
                  <c:v>-130.2047119140625</c:v>
                </c:pt>
                <c:pt idx="504">
                  <c:v>-130.45047200520833</c:v>
                </c:pt>
                <c:pt idx="505">
                  <c:v>-130.773193359375</c:v>
                </c:pt>
                <c:pt idx="506">
                  <c:v>-131.03098958333334</c:v>
                </c:pt>
                <c:pt idx="507">
                  <c:v>-131.27627766927083</c:v>
                </c:pt>
                <c:pt idx="508">
                  <c:v>-131.55668131510416</c:v>
                </c:pt>
                <c:pt idx="509">
                  <c:v>-131.82600911458334</c:v>
                </c:pt>
                <c:pt idx="510">
                  <c:v>-132.0958251953125</c:v>
                </c:pt>
                <c:pt idx="511">
                  <c:v>-132.34737955729167</c:v>
                </c:pt>
                <c:pt idx="512">
                  <c:v>-132.61286621093751</c:v>
                </c:pt>
                <c:pt idx="513">
                  <c:v>-132.90385742187499</c:v>
                </c:pt>
                <c:pt idx="514">
                  <c:v>-133.18135579427084</c:v>
                </c:pt>
                <c:pt idx="515">
                  <c:v>-133.51754557291667</c:v>
                </c:pt>
                <c:pt idx="516">
                  <c:v>-133.80419921875</c:v>
                </c:pt>
                <c:pt idx="517">
                  <c:v>-134.08027343750001</c:v>
                </c:pt>
                <c:pt idx="518">
                  <c:v>-134.3577880859375</c:v>
                </c:pt>
                <c:pt idx="519">
                  <c:v>-134.62135416666666</c:v>
                </c:pt>
                <c:pt idx="520">
                  <c:v>-134.36451822916666</c:v>
                </c:pt>
                <c:pt idx="521">
                  <c:v>-134.10479329427082</c:v>
                </c:pt>
                <c:pt idx="522">
                  <c:v>-134.36162923177082</c:v>
                </c:pt>
                <c:pt idx="523">
                  <c:v>-134.61220703124999</c:v>
                </c:pt>
                <c:pt idx="524">
                  <c:v>-134.89982096354166</c:v>
                </c:pt>
                <c:pt idx="525">
                  <c:v>-134.46455078125001</c:v>
                </c:pt>
                <c:pt idx="526">
                  <c:v>-134.173095703125</c:v>
                </c:pt>
                <c:pt idx="527">
                  <c:v>-133.89173990885416</c:v>
                </c:pt>
                <c:pt idx="528">
                  <c:v>-133.49062499999999</c:v>
                </c:pt>
                <c:pt idx="529">
                  <c:v>-133.15489908854167</c:v>
                </c:pt>
                <c:pt idx="530">
                  <c:v>-132.80188802083333</c:v>
                </c:pt>
                <c:pt idx="531">
                  <c:v>-132.54938151041668</c:v>
                </c:pt>
                <c:pt idx="532">
                  <c:v>-132.28870442708333</c:v>
                </c:pt>
                <c:pt idx="533">
                  <c:v>-131.87267252604167</c:v>
                </c:pt>
                <c:pt idx="534">
                  <c:v>-131.47923990885417</c:v>
                </c:pt>
                <c:pt idx="535">
                  <c:v>-131.15123697916667</c:v>
                </c:pt>
                <c:pt idx="536">
                  <c:v>-130.87565104166666</c:v>
                </c:pt>
                <c:pt idx="537">
                  <c:v>-130.62746582031249</c:v>
                </c:pt>
                <c:pt idx="538">
                  <c:v>-130.87467447916666</c:v>
                </c:pt>
                <c:pt idx="539">
                  <c:v>-131.14064941406249</c:v>
                </c:pt>
                <c:pt idx="540">
                  <c:v>-130.88958333333332</c:v>
                </c:pt>
                <c:pt idx="541">
                  <c:v>-130.40285644531249</c:v>
                </c:pt>
                <c:pt idx="542">
                  <c:v>-130.15708821614584</c:v>
                </c:pt>
                <c:pt idx="543">
                  <c:v>-129.75934244791668</c:v>
                </c:pt>
                <c:pt idx="544">
                  <c:v>-129.46114908854167</c:v>
                </c:pt>
                <c:pt idx="545">
                  <c:v>-129.20431315104167</c:v>
                </c:pt>
                <c:pt idx="546">
                  <c:v>-129.47461751302083</c:v>
                </c:pt>
                <c:pt idx="547">
                  <c:v>-129.72470703125001</c:v>
                </c:pt>
                <c:pt idx="548">
                  <c:v>-129.97047526041666</c:v>
                </c:pt>
                <c:pt idx="549">
                  <c:v>-130.30570475260416</c:v>
                </c:pt>
                <c:pt idx="550">
                  <c:v>-130.56879882812501</c:v>
                </c:pt>
                <c:pt idx="551">
                  <c:v>-130.84149576822918</c:v>
                </c:pt>
                <c:pt idx="552">
                  <c:v>-131.11275227864584</c:v>
                </c:pt>
                <c:pt idx="553">
                  <c:v>-131.40229492187501</c:v>
                </c:pt>
                <c:pt idx="554">
                  <c:v>-131.72404785156249</c:v>
                </c:pt>
                <c:pt idx="555">
                  <c:v>-132.14729003906251</c:v>
                </c:pt>
                <c:pt idx="556">
                  <c:v>-132.43250325520833</c:v>
                </c:pt>
                <c:pt idx="557">
                  <c:v>-132.68020019531249</c:v>
                </c:pt>
                <c:pt idx="558">
                  <c:v>-133.03081054687499</c:v>
                </c:pt>
                <c:pt idx="559">
                  <c:v>-133.35305989583333</c:v>
                </c:pt>
                <c:pt idx="560">
                  <c:v>-133.64307454427083</c:v>
                </c:pt>
                <c:pt idx="561">
                  <c:v>-133.91000976562501</c:v>
                </c:pt>
                <c:pt idx="562">
                  <c:v>-134.19426269531249</c:v>
                </c:pt>
                <c:pt idx="563">
                  <c:v>-134.44051920572917</c:v>
                </c:pt>
                <c:pt idx="564">
                  <c:v>-134.72282714843749</c:v>
                </c:pt>
                <c:pt idx="565">
                  <c:v>-135.01284179687499</c:v>
                </c:pt>
                <c:pt idx="566">
                  <c:v>-135.28844401041667</c:v>
                </c:pt>
                <c:pt idx="567">
                  <c:v>-135.62608235677084</c:v>
                </c:pt>
                <c:pt idx="568">
                  <c:v>-135.94205729166666</c:v>
                </c:pt>
                <c:pt idx="569">
                  <c:v>-136.19649251302084</c:v>
                </c:pt>
                <c:pt idx="570">
                  <c:v>-136.50767415364584</c:v>
                </c:pt>
                <c:pt idx="571">
                  <c:v>-136.79866536458334</c:v>
                </c:pt>
                <c:pt idx="572">
                  <c:v>-137.10984700520834</c:v>
                </c:pt>
                <c:pt idx="573">
                  <c:v>-137.41717122395832</c:v>
                </c:pt>
                <c:pt idx="574">
                  <c:v>-137.70094401041666</c:v>
                </c:pt>
                <c:pt idx="575">
                  <c:v>-137.96209309895832</c:v>
                </c:pt>
                <c:pt idx="576">
                  <c:v>-138.21507161458334</c:v>
                </c:pt>
                <c:pt idx="577">
                  <c:v>-138.48105468750001</c:v>
                </c:pt>
                <c:pt idx="578">
                  <c:v>-138.77683919270834</c:v>
                </c:pt>
                <c:pt idx="579">
                  <c:v>-139.02501627604167</c:v>
                </c:pt>
                <c:pt idx="580">
                  <c:v>-139.30011393229168</c:v>
                </c:pt>
                <c:pt idx="581">
                  <c:v>-139.57861328125</c:v>
                </c:pt>
                <c:pt idx="582">
                  <c:v>-139.84650065104168</c:v>
                </c:pt>
                <c:pt idx="583">
                  <c:v>-140.12929687499999</c:v>
                </c:pt>
                <c:pt idx="584">
                  <c:v>-140.42460937499999</c:v>
                </c:pt>
                <c:pt idx="585">
                  <c:v>-140.75118815104167</c:v>
                </c:pt>
                <c:pt idx="586">
                  <c:v>-141.01523437500001</c:v>
                </c:pt>
                <c:pt idx="587">
                  <c:v>-141.31246744791667</c:v>
                </c:pt>
                <c:pt idx="588">
                  <c:v>-141.59430338541668</c:v>
                </c:pt>
                <c:pt idx="589">
                  <c:v>-141.84104817708334</c:v>
                </c:pt>
                <c:pt idx="590">
                  <c:v>-142.08487955729166</c:v>
                </c:pt>
                <c:pt idx="591">
                  <c:v>-142.36383463541668</c:v>
                </c:pt>
                <c:pt idx="592">
                  <c:v>-142.61297200520832</c:v>
                </c:pt>
                <c:pt idx="593">
                  <c:v>-142.85971679687501</c:v>
                </c:pt>
                <c:pt idx="594">
                  <c:v>-143.12521158854167</c:v>
                </c:pt>
                <c:pt idx="595">
                  <c:v>-143.41474609375001</c:v>
                </c:pt>
                <c:pt idx="596">
                  <c:v>-143.67109375000001</c:v>
                </c:pt>
                <c:pt idx="597">
                  <c:v>-143.91637369791667</c:v>
                </c:pt>
                <c:pt idx="598">
                  <c:v>-144.17610677083334</c:v>
                </c:pt>
                <c:pt idx="599">
                  <c:v>-144.45698242187501</c:v>
                </c:pt>
                <c:pt idx="600">
                  <c:v>-144.73162434895832</c:v>
                </c:pt>
                <c:pt idx="601">
                  <c:v>-144.99036458333333</c:v>
                </c:pt>
                <c:pt idx="602">
                  <c:v>-145.24143880208334</c:v>
                </c:pt>
                <c:pt idx="603">
                  <c:v>-145.52039388020833</c:v>
                </c:pt>
                <c:pt idx="604">
                  <c:v>-145.80751953124999</c:v>
                </c:pt>
                <c:pt idx="605">
                  <c:v>-146.08888346354166</c:v>
                </c:pt>
                <c:pt idx="606">
                  <c:v>-146.33466796875001</c:v>
                </c:pt>
                <c:pt idx="607">
                  <c:v>-146.603515625</c:v>
                </c:pt>
                <c:pt idx="608">
                  <c:v>-146.86083984375</c:v>
                </c:pt>
                <c:pt idx="609">
                  <c:v>-147.10659179687499</c:v>
                </c:pt>
                <c:pt idx="610">
                  <c:v>-147.36775716145834</c:v>
                </c:pt>
                <c:pt idx="611">
                  <c:v>-147.67605794270833</c:v>
                </c:pt>
                <c:pt idx="612">
                  <c:v>-147.93434244791666</c:v>
                </c:pt>
                <c:pt idx="613">
                  <c:v>-148.21617838541667</c:v>
                </c:pt>
                <c:pt idx="614">
                  <c:v>-148.46964518229166</c:v>
                </c:pt>
                <c:pt idx="615">
                  <c:v>-142.01129557291668</c:v>
                </c:pt>
                <c:pt idx="616">
                  <c:v>-141.46588541666668</c:v>
                </c:pt>
                <c:pt idx="617">
                  <c:v>-141.06188151041667</c:v>
                </c:pt>
                <c:pt idx="618">
                  <c:v>-140.80794270833334</c:v>
                </c:pt>
                <c:pt idx="619">
                  <c:v>-140.50013020833333</c:v>
                </c:pt>
                <c:pt idx="620">
                  <c:v>-140.19615885416667</c:v>
                </c:pt>
                <c:pt idx="621">
                  <c:v>-139.94557291666666</c:v>
                </c:pt>
                <c:pt idx="622">
                  <c:v>-140.20528971354167</c:v>
                </c:pt>
                <c:pt idx="623">
                  <c:v>-140.45154622395833</c:v>
                </c:pt>
                <c:pt idx="624">
                  <c:v>-140.69970703125</c:v>
                </c:pt>
                <c:pt idx="625">
                  <c:v>-140.96472981770833</c:v>
                </c:pt>
                <c:pt idx="626">
                  <c:v>-141.21580403645834</c:v>
                </c:pt>
                <c:pt idx="627">
                  <c:v>-141.486572265625</c:v>
                </c:pt>
                <c:pt idx="628">
                  <c:v>-141.74052734374999</c:v>
                </c:pt>
                <c:pt idx="629">
                  <c:v>-141.99205729166667</c:v>
                </c:pt>
                <c:pt idx="630">
                  <c:v>-142.25804036458334</c:v>
                </c:pt>
                <c:pt idx="631">
                  <c:v>-142.53987630208334</c:v>
                </c:pt>
                <c:pt idx="632">
                  <c:v>-142.79383138020833</c:v>
                </c:pt>
                <c:pt idx="633">
                  <c:v>-143.09345703125001</c:v>
                </c:pt>
                <c:pt idx="634">
                  <c:v>-143.35944010416668</c:v>
                </c:pt>
                <c:pt idx="635">
                  <c:v>-143.65667317708332</c:v>
                </c:pt>
                <c:pt idx="636">
                  <c:v>-143.94861653645833</c:v>
                </c:pt>
                <c:pt idx="637">
                  <c:v>-144.25498046875001</c:v>
                </c:pt>
                <c:pt idx="638">
                  <c:v>-144.54741210937499</c:v>
                </c:pt>
                <c:pt idx="639">
                  <c:v>-144.81819661458334</c:v>
                </c:pt>
                <c:pt idx="640">
                  <c:v>-145.08704427083333</c:v>
                </c:pt>
                <c:pt idx="641">
                  <c:v>-145.37898763020834</c:v>
                </c:pt>
                <c:pt idx="642">
                  <c:v>-145.63004557291666</c:v>
                </c:pt>
                <c:pt idx="643">
                  <c:v>-145.88833007812499</c:v>
                </c:pt>
                <c:pt idx="644">
                  <c:v>-146.14804687500001</c:v>
                </c:pt>
                <c:pt idx="645">
                  <c:v>-146.41017252604166</c:v>
                </c:pt>
                <c:pt idx="646">
                  <c:v>-146.70644531249999</c:v>
                </c:pt>
                <c:pt idx="647">
                  <c:v>-146.96471354166667</c:v>
                </c:pt>
                <c:pt idx="648">
                  <c:v>-147.26868489583333</c:v>
                </c:pt>
                <c:pt idx="649">
                  <c:v>-147.54282226562501</c:v>
                </c:pt>
                <c:pt idx="650">
                  <c:v>-147.79342447916667</c:v>
                </c:pt>
                <c:pt idx="651">
                  <c:v>-148.10748697916668</c:v>
                </c:pt>
                <c:pt idx="652">
                  <c:v>-148.38499348958334</c:v>
                </c:pt>
                <c:pt idx="653">
                  <c:v>-148.640380859375</c:v>
                </c:pt>
                <c:pt idx="654">
                  <c:v>-148.93763020833333</c:v>
                </c:pt>
                <c:pt idx="655">
                  <c:v>-149.22379557291666</c:v>
                </c:pt>
                <c:pt idx="656">
                  <c:v>-149.52921549479166</c:v>
                </c:pt>
                <c:pt idx="657">
                  <c:v>-149.79759114583334</c:v>
                </c:pt>
                <c:pt idx="658">
                  <c:v>-150.06020507812499</c:v>
                </c:pt>
                <c:pt idx="659">
                  <c:v>-150.34684244791666</c:v>
                </c:pt>
                <c:pt idx="660">
                  <c:v>-150.69217122395833</c:v>
                </c:pt>
                <c:pt idx="661">
                  <c:v>-150.98362630208334</c:v>
                </c:pt>
                <c:pt idx="662">
                  <c:v>-151.24912109375001</c:v>
                </c:pt>
                <c:pt idx="663">
                  <c:v>-151.49490559895833</c:v>
                </c:pt>
                <c:pt idx="664">
                  <c:v>-151.74018554687501</c:v>
                </c:pt>
                <c:pt idx="665">
                  <c:v>-151.98836263020834</c:v>
                </c:pt>
                <c:pt idx="666">
                  <c:v>-152.23414713541666</c:v>
                </c:pt>
                <c:pt idx="667">
                  <c:v>-152.48857421874999</c:v>
                </c:pt>
                <c:pt idx="668">
                  <c:v>-152.88199869791666</c:v>
                </c:pt>
                <c:pt idx="669">
                  <c:v>-153.16914062500001</c:v>
                </c:pt>
                <c:pt idx="670">
                  <c:v>-153.56401367187499</c:v>
                </c:pt>
                <c:pt idx="671">
                  <c:v>-153.81748046875001</c:v>
                </c:pt>
                <c:pt idx="672">
                  <c:v>-154.06756184895832</c:v>
                </c:pt>
                <c:pt idx="673">
                  <c:v>-154.39222005208333</c:v>
                </c:pt>
                <c:pt idx="674">
                  <c:v>-154.64568684895832</c:v>
                </c:pt>
                <c:pt idx="675">
                  <c:v>-154.90782877604167</c:v>
                </c:pt>
                <c:pt idx="676">
                  <c:v>-154.65869140625</c:v>
                </c:pt>
                <c:pt idx="677">
                  <c:v>-154.91647135416667</c:v>
                </c:pt>
                <c:pt idx="678">
                  <c:v>-155.16801757812499</c:v>
                </c:pt>
                <c:pt idx="679">
                  <c:v>-155.42967122395834</c:v>
                </c:pt>
                <c:pt idx="680">
                  <c:v>-155.12954101562499</c:v>
                </c:pt>
                <c:pt idx="681">
                  <c:v>-154.86453450520833</c:v>
                </c:pt>
                <c:pt idx="682">
                  <c:v>-154.5615234375</c:v>
                </c:pt>
                <c:pt idx="683">
                  <c:v>-154.29939778645834</c:v>
                </c:pt>
                <c:pt idx="684">
                  <c:v>-154.03776041666666</c:v>
                </c:pt>
                <c:pt idx="685">
                  <c:v>-153.791015625</c:v>
                </c:pt>
                <c:pt idx="686">
                  <c:v>-154.08873697916667</c:v>
                </c:pt>
                <c:pt idx="687">
                  <c:v>-154.33403320312499</c:v>
                </c:pt>
                <c:pt idx="688">
                  <c:v>-154.63173828124999</c:v>
                </c:pt>
                <c:pt idx="689">
                  <c:v>-154.90301106770832</c:v>
                </c:pt>
                <c:pt idx="690">
                  <c:v>-155.1708984375</c:v>
                </c:pt>
                <c:pt idx="691">
                  <c:v>-155.53595377604168</c:v>
                </c:pt>
                <c:pt idx="692">
                  <c:v>-155.81780598958332</c:v>
                </c:pt>
                <c:pt idx="693">
                  <c:v>-156.06406250000001</c:v>
                </c:pt>
                <c:pt idx="694">
                  <c:v>-156.32473958333333</c:v>
                </c:pt>
                <c:pt idx="695">
                  <c:v>-156.61186523437499</c:v>
                </c:pt>
                <c:pt idx="696">
                  <c:v>-156.87688802083332</c:v>
                </c:pt>
                <c:pt idx="697">
                  <c:v>-157.13997395833334</c:v>
                </c:pt>
                <c:pt idx="698">
                  <c:v>-157.42758789062501</c:v>
                </c:pt>
                <c:pt idx="699">
                  <c:v>-157.68105468749999</c:v>
                </c:pt>
                <c:pt idx="700">
                  <c:v>-157.947509765625</c:v>
                </c:pt>
                <c:pt idx="701">
                  <c:v>-158.19135742187501</c:v>
                </c:pt>
                <c:pt idx="702">
                  <c:v>-158.49436848958334</c:v>
                </c:pt>
                <c:pt idx="703">
                  <c:v>-158.74495442708334</c:v>
                </c:pt>
                <c:pt idx="704">
                  <c:v>-158.48859049479168</c:v>
                </c:pt>
                <c:pt idx="705">
                  <c:v>-158.79352213541668</c:v>
                </c:pt>
                <c:pt idx="706">
                  <c:v>-159.038330078125</c:v>
                </c:pt>
                <c:pt idx="707">
                  <c:v>-159.30382486979167</c:v>
                </c:pt>
                <c:pt idx="708">
                  <c:v>-159.552001953125</c:v>
                </c:pt>
                <c:pt idx="709">
                  <c:v>-159.85405273437499</c:v>
                </c:pt>
                <c:pt idx="710">
                  <c:v>-160.15032552083332</c:v>
                </c:pt>
                <c:pt idx="711">
                  <c:v>-160.39801432291668</c:v>
                </c:pt>
                <c:pt idx="712">
                  <c:v>-160.68468424479167</c:v>
                </c:pt>
                <c:pt idx="713">
                  <c:v>-161.02376302083334</c:v>
                </c:pt>
                <c:pt idx="714">
                  <c:v>-161.30416666666667</c:v>
                </c:pt>
                <c:pt idx="715">
                  <c:v>-161.55377604166668</c:v>
                </c:pt>
                <c:pt idx="716">
                  <c:v>-161.84236653645834</c:v>
                </c:pt>
                <c:pt idx="717">
                  <c:v>-162.088134765625</c:v>
                </c:pt>
                <c:pt idx="718">
                  <c:v>-161.82888997395833</c:v>
                </c:pt>
                <c:pt idx="719">
                  <c:v>-161.58120117187499</c:v>
                </c:pt>
                <c:pt idx="720">
                  <c:v>-161.83658854166666</c:v>
                </c:pt>
                <c:pt idx="721">
                  <c:v>-162.09052734375001</c:v>
                </c:pt>
                <c:pt idx="722">
                  <c:v>-162.35843098958333</c:v>
                </c:pt>
                <c:pt idx="723">
                  <c:v>-162.61671549479166</c:v>
                </c:pt>
                <c:pt idx="724">
                  <c:v>-162.86681315104167</c:v>
                </c:pt>
                <c:pt idx="725">
                  <c:v>-163.12604166666668</c:v>
                </c:pt>
                <c:pt idx="726">
                  <c:v>-163.49495442708334</c:v>
                </c:pt>
                <c:pt idx="727">
                  <c:v>-163.75275065104168</c:v>
                </c:pt>
                <c:pt idx="728">
                  <c:v>-164.00623372395833</c:v>
                </c:pt>
                <c:pt idx="729">
                  <c:v>-164.29720052083334</c:v>
                </c:pt>
                <c:pt idx="730">
                  <c:v>-164.56606445312499</c:v>
                </c:pt>
                <c:pt idx="731">
                  <c:v>-164.87148437499999</c:v>
                </c:pt>
                <c:pt idx="732">
                  <c:v>-165.12832031249999</c:v>
                </c:pt>
                <c:pt idx="733">
                  <c:v>-165.41495768229166</c:v>
                </c:pt>
                <c:pt idx="734">
                  <c:v>-165.72086588541666</c:v>
                </c:pt>
                <c:pt idx="735">
                  <c:v>-165.97529296875001</c:v>
                </c:pt>
                <c:pt idx="736">
                  <c:v>-166.21962890624999</c:v>
                </c:pt>
                <c:pt idx="737">
                  <c:v>-165.95460611979166</c:v>
                </c:pt>
                <c:pt idx="738">
                  <c:v>-166.20039062500001</c:v>
                </c:pt>
                <c:pt idx="739">
                  <c:v>-166.549072265625</c:v>
                </c:pt>
                <c:pt idx="740">
                  <c:v>-166.79581705729166</c:v>
                </c:pt>
                <c:pt idx="741">
                  <c:v>-167.06180013020833</c:v>
                </c:pt>
                <c:pt idx="742">
                  <c:v>-167.32488606770832</c:v>
                </c:pt>
                <c:pt idx="743">
                  <c:v>-167.57931315104167</c:v>
                </c:pt>
                <c:pt idx="744">
                  <c:v>-167.86404622395833</c:v>
                </c:pt>
                <c:pt idx="745">
                  <c:v>-168.15888671875001</c:v>
                </c:pt>
                <c:pt idx="746">
                  <c:v>-168.44601236979167</c:v>
                </c:pt>
                <c:pt idx="747">
                  <c:v>-168.73605143229167</c:v>
                </c:pt>
                <c:pt idx="748">
                  <c:v>-168.99816080729167</c:v>
                </c:pt>
                <c:pt idx="749">
                  <c:v>-169.26992187499999</c:v>
                </c:pt>
                <c:pt idx="750">
                  <c:v>-169.53974609375001</c:v>
                </c:pt>
                <c:pt idx="751">
                  <c:v>-169.78790690104168</c:v>
                </c:pt>
                <c:pt idx="752">
                  <c:v>-170.10919596354168</c:v>
                </c:pt>
                <c:pt idx="753">
                  <c:v>-170.36652018229168</c:v>
                </c:pt>
                <c:pt idx="754">
                  <c:v>-170.65029296874999</c:v>
                </c:pt>
                <c:pt idx="755">
                  <c:v>-170.91337890624999</c:v>
                </c:pt>
                <c:pt idx="756">
                  <c:v>-171.19137369791667</c:v>
                </c:pt>
                <c:pt idx="757">
                  <c:v>-171.47418619791668</c:v>
                </c:pt>
                <c:pt idx="758">
                  <c:v>-171.73149414062499</c:v>
                </c:pt>
                <c:pt idx="759">
                  <c:v>-171.98497721354167</c:v>
                </c:pt>
                <c:pt idx="760">
                  <c:v>-172.23556315104167</c:v>
                </c:pt>
                <c:pt idx="761">
                  <c:v>-172.53567708333333</c:v>
                </c:pt>
                <c:pt idx="762">
                  <c:v>-172.80693359374999</c:v>
                </c:pt>
                <c:pt idx="763">
                  <c:v>-173.05416666666667</c:v>
                </c:pt>
                <c:pt idx="764">
                  <c:v>-173.29897460937499</c:v>
                </c:pt>
                <c:pt idx="765">
                  <c:v>-173.56206054687499</c:v>
                </c:pt>
                <c:pt idx="766">
                  <c:v>-173.81695963541668</c:v>
                </c:pt>
                <c:pt idx="767">
                  <c:v>-174.09978841145832</c:v>
                </c:pt>
                <c:pt idx="768">
                  <c:v>-174.36240234375001</c:v>
                </c:pt>
                <c:pt idx="769">
                  <c:v>-174.63894856770833</c:v>
                </c:pt>
                <c:pt idx="770">
                  <c:v>-174.88326822916667</c:v>
                </c:pt>
                <c:pt idx="771">
                  <c:v>-175.14685872395833</c:v>
                </c:pt>
                <c:pt idx="772">
                  <c:v>-175.39934895833332</c:v>
                </c:pt>
                <c:pt idx="773">
                  <c:v>-175.68408203125</c:v>
                </c:pt>
                <c:pt idx="774">
                  <c:v>-175.94573567708332</c:v>
                </c:pt>
                <c:pt idx="775">
                  <c:v>-175.61386718750001</c:v>
                </c:pt>
                <c:pt idx="776">
                  <c:v>-175.87985026041667</c:v>
                </c:pt>
                <c:pt idx="777">
                  <c:v>-175.60714518229167</c:v>
                </c:pt>
                <c:pt idx="778">
                  <c:v>-175.32576497395834</c:v>
                </c:pt>
                <c:pt idx="779">
                  <c:v>-174.96407877604167</c:v>
                </c:pt>
                <c:pt idx="780">
                  <c:v>-174.70242513020833</c:v>
                </c:pt>
                <c:pt idx="781">
                  <c:v>-174.99918619791666</c:v>
                </c:pt>
                <c:pt idx="782">
                  <c:v>-175.28632812500001</c:v>
                </c:pt>
                <c:pt idx="783">
                  <c:v>-175.54604492187499</c:v>
                </c:pt>
                <c:pt idx="784">
                  <c:v>-175.79471028645833</c:v>
                </c:pt>
                <c:pt idx="785">
                  <c:v>-176.05924479166666</c:v>
                </c:pt>
                <c:pt idx="786">
                  <c:v>-176.30356445312501</c:v>
                </c:pt>
                <c:pt idx="787">
                  <c:v>-176.56137695312501</c:v>
                </c:pt>
                <c:pt idx="788">
                  <c:v>-176.30405273437501</c:v>
                </c:pt>
                <c:pt idx="789">
                  <c:v>-176.04819335937501</c:v>
                </c:pt>
                <c:pt idx="790">
                  <c:v>-175.74900716145834</c:v>
                </c:pt>
                <c:pt idx="791">
                  <c:v>-175.47823893229167</c:v>
                </c:pt>
                <c:pt idx="792">
                  <c:v>-175.73652343750001</c:v>
                </c:pt>
                <c:pt idx="793">
                  <c:v>-175.98614908854168</c:v>
                </c:pt>
                <c:pt idx="794">
                  <c:v>-175.73458658854167</c:v>
                </c:pt>
                <c:pt idx="795">
                  <c:v>-176.01739908854168</c:v>
                </c:pt>
                <c:pt idx="796">
                  <c:v>-176.26412760416667</c:v>
                </c:pt>
                <c:pt idx="797">
                  <c:v>-176.54453125000001</c:v>
                </c:pt>
                <c:pt idx="798">
                  <c:v>-176.79895833333333</c:v>
                </c:pt>
                <c:pt idx="799">
                  <c:v>-176.9365234375</c:v>
                </c:pt>
                <c:pt idx="800">
                  <c:v>-176.47335611979167</c:v>
                </c:pt>
                <c:pt idx="801">
                  <c:v>-173.30232747395834</c:v>
                </c:pt>
                <c:pt idx="802">
                  <c:v>-172.43946940104166</c:v>
                </c:pt>
                <c:pt idx="803">
                  <c:v>-171.83299153645834</c:v>
                </c:pt>
                <c:pt idx="804">
                  <c:v>-172.08741861979166</c:v>
                </c:pt>
                <c:pt idx="805">
                  <c:v>-172.37791341145834</c:v>
                </c:pt>
                <c:pt idx="806">
                  <c:v>-172.62320963541666</c:v>
                </c:pt>
                <c:pt idx="807">
                  <c:v>-172.91899414062499</c:v>
                </c:pt>
                <c:pt idx="808">
                  <c:v>-173.17439778645834</c:v>
                </c:pt>
                <c:pt idx="809">
                  <c:v>-172.75403645833333</c:v>
                </c:pt>
                <c:pt idx="810">
                  <c:v>-172.42890625000001</c:v>
                </c:pt>
                <c:pt idx="811">
                  <c:v>-172.68670247395832</c:v>
                </c:pt>
                <c:pt idx="812">
                  <c:v>-172.99067382812501</c:v>
                </c:pt>
                <c:pt idx="813">
                  <c:v>-172.73671874999999</c:v>
                </c:pt>
                <c:pt idx="814">
                  <c:v>-172.14562174479167</c:v>
                </c:pt>
                <c:pt idx="815">
                  <c:v>-171.89742838541667</c:v>
                </c:pt>
                <c:pt idx="816">
                  <c:v>-172.18312174479166</c:v>
                </c:pt>
                <c:pt idx="817">
                  <c:v>-172.45198567708334</c:v>
                </c:pt>
                <c:pt idx="818">
                  <c:v>-172.71555989583334</c:v>
                </c:pt>
                <c:pt idx="819">
                  <c:v>-172.426025390625</c:v>
                </c:pt>
                <c:pt idx="820">
                  <c:v>-172.71217447916666</c:v>
                </c:pt>
                <c:pt idx="821">
                  <c:v>-172.98536783854166</c:v>
                </c:pt>
                <c:pt idx="822">
                  <c:v>-173.26578776041666</c:v>
                </c:pt>
                <c:pt idx="823">
                  <c:v>-173.548583984375</c:v>
                </c:pt>
                <c:pt idx="824">
                  <c:v>-173.80398763020833</c:v>
                </c:pt>
                <c:pt idx="825">
                  <c:v>-174.10169270833333</c:v>
                </c:pt>
                <c:pt idx="826">
                  <c:v>-174.40375976562501</c:v>
                </c:pt>
                <c:pt idx="827">
                  <c:v>-174.67791341145832</c:v>
                </c:pt>
                <c:pt idx="828">
                  <c:v>-174.98090820312501</c:v>
                </c:pt>
                <c:pt idx="829">
                  <c:v>-175.22814127604167</c:v>
                </c:pt>
                <c:pt idx="830">
                  <c:v>-175.49890950520833</c:v>
                </c:pt>
                <c:pt idx="831">
                  <c:v>-175.75527343749999</c:v>
                </c:pt>
                <c:pt idx="832">
                  <c:v>-175.37722981770833</c:v>
                </c:pt>
                <c:pt idx="833">
                  <c:v>-174.21184895833332</c:v>
                </c:pt>
                <c:pt idx="834">
                  <c:v>-173.90211588541666</c:v>
                </c:pt>
                <c:pt idx="835">
                  <c:v>-174.191162109375</c:v>
                </c:pt>
                <c:pt idx="836">
                  <c:v>-174.43500976562501</c:v>
                </c:pt>
                <c:pt idx="837">
                  <c:v>-174.15364583333334</c:v>
                </c:pt>
                <c:pt idx="838">
                  <c:v>-173.42931315104167</c:v>
                </c:pt>
                <c:pt idx="839">
                  <c:v>-172.42792968750001</c:v>
                </c:pt>
                <c:pt idx="840">
                  <c:v>-172.69584960937499</c:v>
                </c:pt>
                <c:pt idx="841">
                  <c:v>-172.9873046875</c:v>
                </c:pt>
                <c:pt idx="842">
                  <c:v>-172.74298502604168</c:v>
                </c:pt>
                <c:pt idx="843">
                  <c:v>-172.45294596354168</c:v>
                </c:pt>
                <c:pt idx="844">
                  <c:v>-172.12540690104166</c:v>
                </c:pt>
                <c:pt idx="845">
                  <c:v>-171.879638671875</c:v>
                </c:pt>
                <c:pt idx="846">
                  <c:v>-171.23802083333334</c:v>
                </c:pt>
                <c:pt idx="847">
                  <c:v>-171.51842447916667</c:v>
                </c:pt>
                <c:pt idx="848">
                  <c:v>-171.10960286458334</c:v>
                </c:pt>
                <c:pt idx="849">
                  <c:v>-169.59409179687501</c:v>
                </c:pt>
                <c:pt idx="850">
                  <c:v>-169.33292643229166</c:v>
                </c:pt>
                <c:pt idx="851">
                  <c:v>-168.71199544270834</c:v>
                </c:pt>
                <c:pt idx="852">
                  <c:v>-168.45419921875001</c:v>
                </c:pt>
                <c:pt idx="853">
                  <c:v>-168.14108072916667</c:v>
                </c:pt>
                <c:pt idx="854">
                  <c:v>-167.89578450520833</c:v>
                </c:pt>
                <c:pt idx="855">
                  <c:v>-167.62932942708332</c:v>
                </c:pt>
                <c:pt idx="856">
                  <c:v>-167.90109049479167</c:v>
                </c:pt>
                <c:pt idx="857">
                  <c:v>-168.17234700520834</c:v>
                </c:pt>
                <c:pt idx="858">
                  <c:v>-167.62981770833332</c:v>
                </c:pt>
                <c:pt idx="859">
                  <c:v>-166.69482421875</c:v>
                </c:pt>
                <c:pt idx="860">
                  <c:v>-166.42884114583333</c:v>
                </c:pt>
                <c:pt idx="861">
                  <c:v>-166.14073893229167</c:v>
                </c:pt>
                <c:pt idx="862">
                  <c:v>-165.80984700520833</c:v>
                </c:pt>
                <c:pt idx="863">
                  <c:v>-165.50154622395834</c:v>
                </c:pt>
                <c:pt idx="864">
                  <c:v>-165.22449544270833</c:v>
                </c:pt>
                <c:pt idx="865">
                  <c:v>-164.93592122395833</c:v>
                </c:pt>
                <c:pt idx="866">
                  <c:v>-164.66609700520834</c:v>
                </c:pt>
                <c:pt idx="867">
                  <c:v>-164.39628906249999</c:v>
                </c:pt>
                <c:pt idx="868">
                  <c:v>-164.13704427083334</c:v>
                </c:pt>
                <c:pt idx="869">
                  <c:v>-163.89319661458333</c:v>
                </c:pt>
                <c:pt idx="870">
                  <c:v>-163.61665039062501</c:v>
                </c:pt>
                <c:pt idx="871">
                  <c:v>-146.31061197916668</c:v>
                </c:pt>
                <c:pt idx="872">
                  <c:v>-145.09329427083333</c:v>
                </c:pt>
                <c:pt idx="873">
                  <c:v>-143.41233723958334</c:v>
                </c:pt>
                <c:pt idx="874">
                  <c:v>-142.74428710937499</c:v>
                </c:pt>
                <c:pt idx="875">
                  <c:v>-142.160400390625</c:v>
                </c:pt>
                <c:pt idx="876">
                  <c:v>-141.62797851562499</c:v>
                </c:pt>
                <c:pt idx="877">
                  <c:v>-141.16097005208334</c:v>
                </c:pt>
                <c:pt idx="878">
                  <c:v>-140.71222330729168</c:v>
                </c:pt>
                <c:pt idx="879">
                  <c:v>-140.31254882812499</c:v>
                </c:pt>
                <c:pt idx="880">
                  <c:v>-139.93162434895834</c:v>
                </c:pt>
                <c:pt idx="881">
                  <c:v>-139.57667643229166</c:v>
                </c:pt>
                <c:pt idx="882">
                  <c:v>-139.25009765625001</c:v>
                </c:pt>
                <c:pt idx="883">
                  <c:v>-138.93074544270834</c:v>
                </c:pt>
                <c:pt idx="884">
                  <c:v>-138.631591796875</c:v>
                </c:pt>
                <c:pt idx="885">
                  <c:v>-138.07656249999999</c:v>
                </c:pt>
                <c:pt idx="886">
                  <c:v>-137.80579427083333</c:v>
                </c:pt>
                <c:pt idx="887">
                  <c:v>-137.31808268229167</c:v>
                </c:pt>
                <c:pt idx="888">
                  <c:v>-136.85685221354166</c:v>
                </c:pt>
                <c:pt idx="889">
                  <c:v>-136.42783203125001</c:v>
                </c:pt>
                <c:pt idx="890">
                  <c:v>-136.03343912760417</c:v>
                </c:pt>
                <c:pt idx="891">
                  <c:v>-135.64532063802082</c:v>
                </c:pt>
                <c:pt idx="892">
                  <c:v>-135.29468587239583</c:v>
                </c:pt>
                <c:pt idx="893">
                  <c:v>-134.958984375</c:v>
                </c:pt>
                <c:pt idx="894">
                  <c:v>-134.63626302083333</c:v>
                </c:pt>
                <c:pt idx="895">
                  <c:v>-134.34383138020834</c:v>
                </c:pt>
                <c:pt idx="896">
                  <c:v>-134.05333658854167</c:v>
                </c:pt>
                <c:pt idx="897">
                  <c:v>-133.77726236979166</c:v>
                </c:pt>
                <c:pt idx="898">
                  <c:v>-133.51802571614584</c:v>
                </c:pt>
                <c:pt idx="899">
                  <c:v>-133.25013834635416</c:v>
                </c:pt>
                <c:pt idx="900">
                  <c:v>-132.88317057291667</c:v>
                </c:pt>
                <c:pt idx="901">
                  <c:v>-132.53398437499999</c:v>
                </c:pt>
                <c:pt idx="902">
                  <c:v>-132.20693359374999</c:v>
                </c:pt>
                <c:pt idx="903">
                  <c:v>-131.90633951822917</c:v>
                </c:pt>
                <c:pt idx="904">
                  <c:v>-131.61151529947918</c:v>
                </c:pt>
                <c:pt idx="905">
                  <c:v>-131.33448079427083</c:v>
                </c:pt>
                <c:pt idx="906">
                  <c:v>-131.07667643229166</c:v>
                </c:pt>
                <c:pt idx="907">
                  <c:v>-130.82898763020833</c:v>
                </c:pt>
                <c:pt idx="908">
                  <c:v>-130.58177897135417</c:v>
                </c:pt>
                <c:pt idx="909">
                  <c:v>-130.35236816406251</c:v>
                </c:pt>
                <c:pt idx="910">
                  <c:v>-130.04598795572917</c:v>
                </c:pt>
                <c:pt idx="911">
                  <c:v>-129.779052734375</c:v>
                </c:pt>
                <c:pt idx="912">
                  <c:v>-129.43902180989582</c:v>
                </c:pt>
                <c:pt idx="913">
                  <c:v>-129.19228515624999</c:v>
                </c:pt>
                <c:pt idx="914">
                  <c:v>-128.94843750000001</c:v>
                </c:pt>
                <c:pt idx="915">
                  <c:v>-128.66612141927084</c:v>
                </c:pt>
                <c:pt idx="916">
                  <c:v>-128.37417805989583</c:v>
                </c:pt>
                <c:pt idx="917">
                  <c:v>-128.10050455729166</c:v>
                </c:pt>
                <c:pt idx="918">
                  <c:v>-127.84415690104167</c:v>
                </c:pt>
                <c:pt idx="919">
                  <c:v>-127.56857096354166</c:v>
                </c:pt>
                <c:pt idx="920">
                  <c:v>-127.24778645833334</c:v>
                </c:pt>
                <c:pt idx="921">
                  <c:v>-126.99335123697917</c:v>
                </c:pt>
                <c:pt idx="922">
                  <c:v>-126.74132486979167</c:v>
                </c:pt>
                <c:pt idx="923">
                  <c:v>-126.49507649739583</c:v>
                </c:pt>
                <c:pt idx="924">
                  <c:v>-126.22141927083334</c:v>
                </c:pt>
                <c:pt idx="925">
                  <c:v>-125.9718017578125</c:v>
                </c:pt>
                <c:pt idx="926">
                  <c:v>-125.790478515625</c:v>
                </c:pt>
              </c:numCache>
            </c:numRef>
          </c:val>
          <c:smooth val="0"/>
          <c:extLst>
            <c:ext xmlns:c16="http://schemas.microsoft.com/office/drawing/2014/chart" uri="{C3380CC4-5D6E-409C-BE32-E72D297353CC}">
              <c16:uniqueId val="{00000001-4330-4E2E-853A-D4BBEC06A320}"/>
            </c:ext>
          </c:extLst>
        </c:ser>
        <c:ser>
          <c:idx val="7"/>
          <c:order val="7"/>
          <c:tx>
            <c:v>Pristine 2</c:v>
          </c:tx>
          <c:spPr>
            <a:ln w="28575" cap="rnd">
              <a:solidFill>
                <a:schemeClr val="accent2">
                  <a:lumMod val="60000"/>
                </a:schemeClr>
              </a:solidFill>
              <a:round/>
            </a:ln>
            <a:effectLst/>
          </c:spPr>
          <c:marker>
            <c:symbol val="none"/>
          </c:marker>
          <c:val>
            <c:numRef>
              <c:f>Sheet1!$H$2:$H$996</c:f>
              <c:numCache>
                <c:formatCode>General</c:formatCode>
                <c:ptCount val="995"/>
                <c:pt idx="0">
                  <c:v>-0.95512803395589008</c:v>
                </c:pt>
                <c:pt idx="1">
                  <c:v>-0.68532632191975906</c:v>
                </c:pt>
                <c:pt idx="2">
                  <c:v>-1.0065898895263672</c:v>
                </c:pt>
                <c:pt idx="3">
                  <c:v>-1.3254468282063803</c:v>
                </c:pt>
                <c:pt idx="4">
                  <c:v>-1.5933279673258463</c:v>
                </c:pt>
                <c:pt idx="5">
                  <c:v>-1.9217999776204426</c:v>
                </c:pt>
                <c:pt idx="6">
                  <c:v>-2.2041056315104166</c:v>
                </c:pt>
                <c:pt idx="7">
                  <c:v>-2.4811276753743488</c:v>
                </c:pt>
                <c:pt idx="8">
                  <c:v>-2.7571774800618489</c:v>
                </c:pt>
                <c:pt idx="9">
                  <c:v>-3.027465565999349</c:v>
                </c:pt>
                <c:pt idx="10">
                  <c:v>-3.3136205037434894</c:v>
                </c:pt>
                <c:pt idx="11">
                  <c:v>-3.6512336730957031</c:v>
                </c:pt>
                <c:pt idx="12">
                  <c:v>-3.9643170674641928</c:v>
                </c:pt>
                <c:pt idx="13">
                  <c:v>-4.2504722595214846</c:v>
                </c:pt>
                <c:pt idx="14">
                  <c:v>-4.5582722981770836</c:v>
                </c:pt>
                <c:pt idx="15">
                  <c:v>-4.8675064086914066</c:v>
                </c:pt>
                <c:pt idx="16">
                  <c:v>-5.1700149536132809</c:v>
                </c:pt>
                <c:pt idx="17">
                  <c:v>-5.4821421305338545</c:v>
                </c:pt>
                <c:pt idx="18">
                  <c:v>-5.7981109619140625</c:v>
                </c:pt>
                <c:pt idx="19">
                  <c:v>-6.0866729736328127</c:v>
                </c:pt>
                <c:pt idx="20">
                  <c:v>-6.3843678792317711</c:v>
                </c:pt>
                <c:pt idx="21">
                  <c:v>-6.6681167602539064</c:v>
                </c:pt>
                <c:pt idx="22">
                  <c:v>-6.9412897745768225</c:v>
                </c:pt>
                <c:pt idx="23">
                  <c:v>-7.2110926310221357</c:v>
                </c:pt>
                <c:pt idx="24">
                  <c:v>-7.5222559611002602</c:v>
                </c:pt>
                <c:pt idx="25">
                  <c:v>-7.7935007731119788</c:v>
                </c:pt>
                <c:pt idx="26">
                  <c:v>-8.0594538370768234</c:v>
                </c:pt>
                <c:pt idx="27">
                  <c:v>-8.3441670735677089</c:v>
                </c:pt>
                <c:pt idx="28">
                  <c:v>-8.6168548583984368</c:v>
                </c:pt>
                <c:pt idx="29">
                  <c:v>-8.8881001790364582</c:v>
                </c:pt>
                <c:pt idx="30">
                  <c:v>-9.1901306152343754</c:v>
                </c:pt>
                <c:pt idx="31">
                  <c:v>-9.475799560546875</c:v>
                </c:pt>
                <c:pt idx="32">
                  <c:v>-9.750416056315105</c:v>
                </c:pt>
                <c:pt idx="33">
                  <c:v>-10.018298339843749</c:v>
                </c:pt>
                <c:pt idx="34">
                  <c:v>-10.314551798502604</c:v>
                </c:pt>
                <c:pt idx="35">
                  <c:v>-10.593972778320312</c:v>
                </c:pt>
                <c:pt idx="36">
                  <c:v>-10.896482340494792</c:v>
                </c:pt>
                <c:pt idx="37">
                  <c:v>-11.186965942382813</c:v>
                </c:pt>
                <c:pt idx="38">
                  <c:v>-11.483696492513021</c:v>
                </c:pt>
                <c:pt idx="39">
                  <c:v>-11.758312988281251</c:v>
                </c:pt>
                <c:pt idx="40">
                  <c:v>-12.035328165690105</c:v>
                </c:pt>
                <c:pt idx="41">
                  <c:v>-12.323413085937499</c:v>
                </c:pt>
                <c:pt idx="42">
                  <c:v>-12.594172159830729</c:v>
                </c:pt>
                <c:pt idx="43">
                  <c:v>-12.898610432942709</c:v>
                </c:pt>
                <c:pt idx="44">
                  <c:v>-13.190536499023438</c:v>
                </c:pt>
                <c:pt idx="45">
                  <c:v>-13.459854125976563</c:v>
                </c:pt>
                <c:pt idx="46">
                  <c:v>-13.743125406901042</c:v>
                </c:pt>
                <c:pt idx="47">
                  <c:v>-14.032166544596354</c:v>
                </c:pt>
                <c:pt idx="48">
                  <c:v>-14.311110432942709</c:v>
                </c:pt>
                <c:pt idx="49">
                  <c:v>-14.601594034830729</c:v>
                </c:pt>
                <c:pt idx="50">
                  <c:v>-14.866591389973959</c:v>
                </c:pt>
                <c:pt idx="51">
                  <c:v>-15.146014404296874</c:v>
                </c:pt>
                <c:pt idx="52">
                  <c:v>-15.417737833658855</c:v>
                </c:pt>
                <c:pt idx="53">
                  <c:v>-15.737556966145833</c:v>
                </c:pt>
                <c:pt idx="54">
                  <c:v>-16.004475911458332</c:v>
                </c:pt>
                <c:pt idx="55">
                  <c:v>-16.288711547851563</c:v>
                </c:pt>
                <c:pt idx="56">
                  <c:v>-16.581602986653646</c:v>
                </c:pt>
                <c:pt idx="57">
                  <c:v>-16.885068766276042</c:v>
                </c:pt>
                <c:pt idx="58">
                  <c:v>-17.175553385416666</c:v>
                </c:pt>
                <c:pt idx="59">
                  <c:v>-17.453055826822915</c:v>
                </c:pt>
                <c:pt idx="60">
                  <c:v>-17.739689127604166</c:v>
                </c:pt>
                <c:pt idx="61">
                  <c:v>-18.010935465494793</c:v>
                </c:pt>
                <c:pt idx="62">
                  <c:v>-18.340861002604168</c:v>
                </c:pt>
                <c:pt idx="63">
                  <c:v>-18.6712646484375</c:v>
                </c:pt>
                <c:pt idx="64">
                  <c:v>-19.031966145833334</c:v>
                </c:pt>
                <c:pt idx="65">
                  <c:v>-19.356591796875001</c:v>
                </c:pt>
                <c:pt idx="66">
                  <c:v>-19.647562662760418</c:v>
                </c:pt>
                <c:pt idx="67">
                  <c:v>-19.945737711588542</c:v>
                </c:pt>
                <c:pt idx="68">
                  <c:v>-20.237664794921876</c:v>
                </c:pt>
                <c:pt idx="69">
                  <c:v>-20.504105631510416</c:v>
                </c:pt>
                <c:pt idx="70">
                  <c:v>-20.854709879557291</c:v>
                </c:pt>
                <c:pt idx="71">
                  <c:v>-21.130283610026041</c:v>
                </c:pt>
                <c:pt idx="72">
                  <c:v>-21.420768229166665</c:v>
                </c:pt>
                <c:pt idx="73">
                  <c:v>-21.768481445312499</c:v>
                </c:pt>
                <c:pt idx="74">
                  <c:v>-22.040692138671876</c:v>
                </c:pt>
                <c:pt idx="75">
                  <c:v>-22.343202718098958</c:v>
                </c:pt>
                <c:pt idx="76">
                  <c:v>-22.639943440755207</c:v>
                </c:pt>
                <c:pt idx="77">
                  <c:v>-22.963612874348957</c:v>
                </c:pt>
                <c:pt idx="78">
                  <c:v>-23.230047607421874</c:v>
                </c:pt>
                <c:pt idx="79">
                  <c:v>-23.515726725260418</c:v>
                </c:pt>
                <c:pt idx="80">
                  <c:v>-23.871138509114584</c:v>
                </c:pt>
                <c:pt idx="81">
                  <c:v>-24.138535563151041</c:v>
                </c:pt>
                <c:pt idx="82">
                  <c:v>-24.46701863606771</c:v>
                </c:pt>
                <c:pt idx="83">
                  <c:v>-24.884950764973958</c:v>
                </c:pt>
                <c:pt idx="84">
                  <c:v>-25.150427246093749</c:v>
                </c:pt>
                <c:pt idx="85">
                  <c:v>-25.422639973958333</c:v>
                </c:pt>
                <c:pt idx="86">
                  <c:v>-25.747751871744793</c:v>
                </c:pt>
                <c:pt idx="87">
                  <c:v>-26.019476318359374</c:v>
                </c:pt>
                <c:pt idx="88">
                  <c:v>-26.286881510416666</c:v>
                </c:pt>
                <c:pt idx="89">
                  <c:v>-26.637967936197917</c:v>
                </c:pt>
                <c:pt idx="90">
                  <c:v>-26.923160807291666</c:v>
                </c:pt>
                <c:pt idx="91">
                  <c:v>-27.22422078450521</c:v>
                </c:pt>
                <c:pt idx="92">
                  <c:v>-27.489699300130209</c:v>
                </c:pt>
                <c:pt idx="93">
                  <c:v>-27.795094807942707</c:v>
                </c:pt>
                <c:pt idx="94">
                  <c:v>-28.061537679036459</c:v>
                </c:pt>
                <c:pt idx="95">
                  <c:v>-28.343367513020834</c:v>
                </c:pt>
                <c:pt idx="96">
                  <c:v>-28.647314453124999</c:v>
                </c:pt>
                <c:pt idx="97">
                  <c:v>-28.969541422526042</c:v>
                </c:pt>
                <c:pt idx="98">
                  <c:v>-29.251857503255209</c:v>
                </c:pt>
                <c:pt idx="99">
                  <c:v>-29.5889892578125</c:v>
                </c:pt>
                <c:pt idx="100">
                  <c:v>-29.884287516276043</c:v>
                </c:pt>
                <c:pt idx="101">
                  <c:v>-30.232002766927085</c:v>
                </c:pt>
                <c:pt idx="102">
                  <c:v>-30.596077473958335</c:v>
                </c:pt>
                <c:pt idx="103">
                  <c:v>-30.906280517578125</c:v>
                </c:pt>
                <c:pt idx="104">
                  <c:v>-31.23043009440104</c:v>
                </c:pt>
                <c:pt idx="105">
                  <c:v>-31.513224283854168</c:v>
                </c:pt>
                <c:pt idx="106">
                  <c:v>-31.820542399088541</c:v>
                </c:pt>
                <c:pt idx="107">
                  <c:v>-32.103814697265626</c:v>
                </c:pt>
                <c:pt idx="108">
                  <c:v>-32.457786051432294</c:v>
                </c:pt>
                <c:pt idx="109">
                  <c:v>-32.7227783203125</c:v>
                </c:pt>
                <c:pt idx="110">
                  <c:v>-33.019999186197914</c:v>
                </c:pt>
                <c:pt idx="111">
                  <c:v>-33.34559733072917</c:v>
                </c:pt>
                <c:pt idx="112">
                  <c:v>-33.618766276041669</c:v>
                </c:pt>
                <c:pt idx="113">
                  <c:v>-33.933782958984374</c:v>
                </c:pt>
                <c:pt idx="114">
                  <c:v>-34.213692220052081</c:v>
                </c:pt>
                <c:pt idx="115">
                  <c:v>-34.614794921875003</c:v>
                </c:pt>
                <c:pt idx="116">
                  <c:v>-34.893257649739581</c:v>
                </c:pt>
                <c:pt idx="117">
                  <c:v>-35.194323730468753</c:v>
                </c:pt>
                <c:pt idx="118">
                  <c:v>-35.48240559895833</c:v>
                </c:pt>
                <c:pt idx="119">
                  <c:v>-35.825313313802084</c:v>
                </c:pt>
                <c:pt idx="120">
                  <c:v>-36.123498535156251</c:v>
                </c:pt>
                <c:pt idx="121">
                  <c:v>-36.530851236979167</c:v>
                </c:pt>
                <c:pt idx="122">
                  <c:v>-36.798734537760417</c:v>
                </c:pt>
                <c:pt idx="123">
                  <c:v>-37.11375325520833</c:v>
                </c:pt>
                <c:pt idx="124">
                  <c:v>-37.433573404947914</c:v>
                </c:pt>
                <c:pt idx="125">
                  <c:v>-37.149820963541664</c:v>
                </c:pt>
                <c:pt idx="126">
                  <c:v>-37.448486328125</c:v>
                </c:pt>
                <c:pt idx="127">
                  <c:v>-37.747627766927081</c:v>
                </c:pt>
                <c:pt idx="128">
                  <c:v>-38.03282063802083</c:v>
                </c:pt>
                <c:pt idx="129">
                  <c:v>-38.317537434895833</c:v>
                </c:pt>
                <c:pt idx="130">
                  <c:v>-38.62052815755208</c:v>
                </c:pt>
                <c:pt idx="131">
                  <c:v>-38.931697591145834</c:v>
                </c:pt>
                <c:pt idx="132">
                  <c:v>-39.240942382812499</c:v>
                </c:pt>
                <c:pt idx="133">
                  <c:v>-39.555476888020834</c:v>
                </c:pt>
                <c:pt idx="134">
                  <c:v>-39.829610188802086</c:v>
                </c:pt>
                <c:pt idx="135">
                  <c:v>-40.134529622395831</c:v>
                </c:pt>
                <c:pt idx="136">
                  <c:v>-40.459163411458334</c:v>
                </c:pt>
                <c:pt idx="137">
                  <c:v>-40.872285970052083</c:v>
                </c:pt>
                <c:pt idx="138">
                  <c:v>-41.152677408854167</c:v>
                </c:pt>
                <c:pt idx="139">
                  <c:v>-41.42152506510417</c:v>
                </c:pt>
                <c:pt idx="140">
                  <c:v>-41.702392578125</c:v>
                </c:pt>
                <c:pt idx="141">
                  <c:v>-42.000093587239583</c:v>
                </c:pt>
                <c:pt idx="142">
                  <c:v>-41.651892089843749</c:v>
                </c:pt>
                <c:pt idx="143">
                  <c:v>-41.042537434895834</c:v>
                </c:pt>
                <c:pt idx="144">
                  <c:v>-40.691935221354164</c:v>
                </c:pt>
                <c:pt idx="145">
                  <c:v>-40.415873209635414</c:v>
                </c:pt>
                <c:pt idx="146">
                  <c:v>-40.06575113932292</c:v>
                </c:pt>
                <c:pt idx="147">
                  <c:v>-39.78680419921875</c:v>
                </c:pt>
                <c:pt idx="148">
                  <c:v>-40.086433919270831</c:v>
                </c:pt>
                <c:pt idx="149">
                  <c:v>-40.412512207031249</c:v>
                </c:pt>
                <c:pt idx="150">
                  <c:v>-40.704439290364583</c:v>
                </c:pt>
                <c:pt idx="151">
                  <c:v>-40.994930013020834</c:v>
                </c:pt>
                <c:pt idx="152">
                  <c:v>-41.286381022135416</c:v>
                </c:pt>
                <c:pt idx="153">
                  <c:v>-41.590336100260416</c:v>
                </c:pt>
                <c:pt idx="154">
                  <c:v>-41.926509602864584</c:v>
                </c:pt>
                <c:pt idx="155">
                  <c:v>-42.202567545572919</c:v>
                </c:pt>
                <c:pt idx="156">
                  <c:v>-42.513256835937497</c:v>
                </c:pt>
                <c:pt idx="157">
                  <c:v>-42.790759277343753</c:v>
                </c:pt>
                <c:pt idx="158">
                  <c:v>-43.081249999999997</c:v>
                </c:pt>
                <c:pt idx="159">
                  <c:v>-43.399149576822914</c:v>
                </c:pt>
                <c:pt idx="160">
                  <c:v>-43.701175944010416</c:v>
                </c:pt>
                <c:pt idx="161">
                  <c:v>-44.002726236979164</c:v>
                </c:pt>
                <c:pt idx="162">
                  <c:v>-44.371610514322917</c:v>
                </c:pt>
                <c:pt idx="163">
                  <c:v>-44.680371093749997</c:v>
                </c:pt>
                <c:pt idx="164">
                  <c:v>-45.000195312499997</c:v>
                </c:pt>
                <c:pt idx="165">
                  <c:v>-45.298860677083333</c:v>
                </c:pt>
                <c:pt idx="166">
                  <c:v>-45.629268391927084</c:v>
                </c:pt>
                <c:pt idx="167">
                  <c:v>-45.924568684895831</c:v>
                </c:pt>
                <c:pt idx="168">
                  <c:v>-46.212170410156247</c:v>
                </c:pt>
                <c:pt idx="169">
                  <c:v>-46.556522623697916</c:v>
                </c:pt>
                <c:pt idx="170">
                  <c:v>-46.834020996093749</c:v>
                </c:pt>
                <c:pt idx="171">
                  <c:v>-47.112491861979166</c:v>
                </c:pt>
                <c:pt idx="172">
                  <c:v>-47.40057373046875</c:v>
                </c:pt>
                <c:pt idx="173">
                  <c:v>-47.67375081380208</c:v>
                </c:pt>
                <c:pt idx="174">
                  <c:v>-48.012813313802084</c:v>
                </c:pt>
                <c:pt idx="175">
                  <c:v>-48.45527750651042</c:v>
                </c:pt>
                <c:pt idx="176">
                  <c:v>-48.801554361979164</c:v>
                </c:pt>
                <c:pt idx="177">
                  <c:v>-49.088680013020834</c:v>
                </c:pt>
                <c:pt idx="178">
                  <c:v>-49.369547526041664</c:v>
                </c:pt>
                <c:pt idx="179">
                  <c:v>-49.641760253906249</c:v>
                </c:pt>
                <c:pt idx="180">
                  <c:v>-49.910127766927083</c:v>
                </c:pt>
                <c:pt idx="181">
                  <c:v>-50.222253417968751</c:v>
                </c:pt>
                <c:pt idx="182">
                  <c:v>-50.560359700520834</c:v>
                </c:pt>
                <c:pt idx="183">
                  <c:v>-50.9879150390625</c:v>
                </c:pt>
                <c:pt idx="184">
                  <c:v>-51.283207194010416</c:v>
                </c:pt>
                <c:pt idx="185">
                  <c:v>-51.555908203125</c:v>
                </c:pt>
                <c:pt idx="186">
                  <c:v>-51.828601074218753</c:v>
                </c:pt>
                <c:pt idx="187">
                  <c:v>-52.252795410156253</c:v>
                </c:pt>
                <c:pt idx="188">
                  <c:v>-52.592814127604164</c:v>
                </c:pt>
                <c:pt idx="189">
                  <c:v>-52.90879720052083</c:v>
                </c:pt>
                <c:pt idx="190">
                  <c:v>-53.194958496093747</c:v>
                </c:pt>
                <c:pt idx="191">
                  <c:v>-53.506604003906247</c:v>
                </c:pt>
                <c:pt idx="192">
                  <c:v>-53.91973876953125</c:v>
                </c:pt>
                <c:pt idx="193">
                  <c:v>-54.196756998697914</c:v>
                </c:pt>
                <c:pt idx="194">
                  <c:v>-54.464164225260419</c:v>
                </c:pt>
                <c:pt idx="195">
                  <c:v>-54.730126953125001</c:v>
                </c:pt>
                <c:pt idx="196">
                  <c:v>-55.105257161458333</c:v>
                </c:pt>
                <c:pt idx="197">
                  <c:v>-55.4193115234375</c:v>
                </c:pt>
                <c:pt idx="198">
                  <c:v>-55.70884602864583</c:v>
                </c:pt>
                <c:pt idx="199">
                  <c:v>-56.076281738281253</c:v>
                </c:pt>
                <c:pt idx="200">
                  <c:v>-56.383610026041666</c:v>
                </c:pt>
                <c:pt idx="201">
                  <c:v>-56.683231608072916</c:v>
                </c:pt>
                <c:pt idx="202">
                  <c:v>-56.969868977864586</c:v>
                </c:pt>
                <c:pt idx="203">
                  <c:v>-57.242085774739586</c:v>
                </c:pt>
                <c:pt idx="204">
                  <c:v>-57.512381998697919</c:v>
                </c:pt>
                <c:pt idx="205">
                  <c:v>-57.786995442708331</c:v>
                </c:pt>
                <c:pt idx="206">
                  <c:v>-58.077970377604167</c:v>
                </c:pt>
                <c:pt idx="207">
                  <c:v>-58.425687662760417</c:v>
                </c:pt>
                <c:pt idx="208">
                  <c:v>-58.79168701171875</c:v>
                </c:pt>
                <c:pt idx="209">
                  <c:v>-59.108630371093753</c:v>
                </c:pt>
                <c:pt idx="210">
                  <c:v>-59.429895019531251</c:v>
                </c:pt>
                <c:pt idx="211">
                  <c:v>-59.717500813802083</c:v>
                </c:pt>
                <c:pt idx="212">
                  <c:v>-60.003662109375</c:v>
                </c:pt>
                <c:pt idx="213">
                  <c:v>-60.366292317708336</c:v>
                </c:pt>
                <c:pt idx="214">
                  <c:v>-60.67506510416667</c:v>
                </c:pt>
                <c:pt idx="215">
                  <c:v>-61.043941243489584</c:v>
                </c:pt>
                <c:pt idx="216">
                  <c:v>-61.339245605468747</c:v>
                </c:pt>
                <c:pt idx="217">
                  <c:v>-61.635990397135416</c:v>
                </c:pt>
                <c:pt idx="218">
                  <c:v>-61.94523518880208</c:v>
                </c:pt>
                <c:pt idx="219">
                  <c:v>-62.212158203125</c:v>
                </c:pt>
                <c:pt idx="220">
                  <c:v>-62.48149007161458</c:v>
                </c:pt>
                <c:pt idx="221">
                  <c:v>-62.764766438802084</c:v>
                </c:pt>
                <c:pt idx="222">
                  <c:v>-63.046602376302083</c:v>
                </c:pt>
                <c:pt idx="223">
                  <c:v>-63.341418457031253</c:v>
                </c:pt>
                <c:pt idx="224">
                  <c:v>-63.722322591145833</c:v>
                </c:pt>
                <c:pt idx="225">
                  <c:v>-64.145076497395834</c:v>
                </c:pt>
                <c:pt idx="226">
                  <c:v>-64.44854736328125</c:v>
                </c:pt>
                <c:pt idx="227">
                  <c:v>-64.728462727864581</c:v>
                </c:pt>
                <c:pt idx="228">
                  <c:v>-64.99875081380209</c:v>
                </c:pt>
                <c:pt idx="229">
                  <c:v>-65.284436035156247</c:v>
                </c:pt>
                <c:pt idx="230">
                  <c:v>-65.566259765625006</c:v>
                </c:pt>
                <c:pt idx="231">
                  <c:v>-65.866857910156256</c:v>
                </c:pt>
                <c:pt idx="232">
                  <c:v>-66.272770182291666</c:v>
                </c:pt>
                <c:pt idx="233">
                  <c:v>-66.565189615885416</c:v>
                </c:pt>
                <c:pt idx="234">
                  <c:v>-66.904256184895829</c:v>
                </c:pt>
                <c:pt idx="235">
                  <c:v>-67.216389973958329</c:v>
                </c:pt>
                <c:pt idx="236">
                  <c:v>-67.565067545572916</c:v>
                </c:pt>
                <c:pt idx="237">
                  <c:v>-67.868554687499994</c:v>
                </c:pt>
                <c:pt idx="238">
                  <c:v>-68.220117187499994</c:v>
                </c:pt>
                <c:pt idx="239">
                  <c:v>-68.529842122395834</c:v>
                </c:pt>
                <c:pt idx="240">
                  <c:v>-68.847273763020837</c:v>
                </c:pt>
                <c:pt idx="241">
                  <c:v>-69.131038411458334</c:v>
                </c:pt>
                <c:pt idx="242">
                  <c:v>-69.405647786458331</c:v>
                </c:pt>
                <c:pt idx="243">
                  <c:v>-69.674495442708334</c:v>
                </c:pt>
                <c:pt idx="244">
                  <c:v>-69.321476236979166</c:v>
                </c:pt>
                <c:pt idx="245">
                  <c:v>-69.599471028645837</c:v>
                </c:pt>
                <c:pt idx="246">
                  <c:v>-69.912084960937506</c:v>
                </c:pt>
                <c:pt idx="247">
                  <c:v>-70.242496744791666</c:v>
                </c:pt>
                <c:pt idx="248">
                  <c:v>-70.567610677083337</c:v>
                </c:pt>
                <c:pt idx="249">
                  <c:v>-70.842228190104166</c:v>
                </c:pt>
                <c:pt idx="250">
                  <c:v>-71.14523111979166</c:v>
                </c:pt>
                <c:pt idx="251">
                  <c:v>-71.43716634114584</c:v>
                </c:pt>
                <c:pt idx="252">
                  <c:v>-71.846931966145831</c:v>
                </c:pt>
                <c:pt idx="253">
                  <c:v>-72.137426757812506</c:v>
                </c:pt>
                <c:pt idx="254">
                  <c:v>-72.51400553385416</c:v>
                </c:pt>
                <c:pt idx="255">
                  <c:v>-72.839607747395831</c:v>
                </c:pt>
                <c:pt idx="256">
                  <c:v>-73.120003255208331</c:v>
                </c:pt>
                <c:pt idx="257">
                  <c:v>-73.391251627604163</c:v>
                </c:pt>
                <c:pt idx="258">
                  <c:v>-73.748111979166666</c:v>
                </c:pt>
                <c:pt idx="259">
                  <c:v>-74.0487060546875</c:v>
                </c:pt>
                <c:pt idx="260">
                  <c:v>-74.366601562499994</c:v>
                </c:pt>
                <c:pt idx="261">
                  <c:v>-74.660465494791666</c:v>
                </c:pt>
                <c:pt idx="262">
                  <c:v>-74.960099283854163</c:v>
                </c:pt>
                <c:pt idx="263">
                  <c:v>-75.245304361979166</c:v>
                </c:pt>
                <c:pt idx="264">
                  <c:v>-75.618994140625006</c:v>
                </c:pt>
                <c:pt idx="265">
                  <c:v>-75.930647786458337</c:v>
                </c:pt>
                <c:pt idx="266">
                  <c:v>-76.237011718749997</c:v>
                </c:pt>
                <c:pt idx="267">
                  <c:v>-76.523168945312506</c:v>
                </c:pt>
                <c:pt idx="268">
                  <c:v>-76.8184814453125</c:v>
                </c:pt>
                <c:pt idx="269">
                  <c:v>-77.094547526041666</c:v>
                </c:pt>
                <c:pt idx="270">
                  <c:v>-77.42447102864584</c:v>
                </c:pt>
                <c:pt idx="271">
                  <c:v>-77.711588541666671</c:v>
                </c:pt>
                <c:pt idx="272">
                  <c:v>-78.062687174479166</c:v>
                </c:pt>
                <c:pt idx="273">
                  <c:v>-78.392138671875003</c:v>
                </c:pt>
                <c:pt idx="274">
                  <c:v>-78.679744466145834</c:v>
                </c:pt>
                <c:pt idx="275">
                  <c:v>-79.030354817708329</c:v>
                </c:pt>
                <c:pt idx="276">
                  <c:v>-79.334798177083329</c:v>
                </c:pt>
                <c:pt idx="277">
                  <c:v>-79.623364257812497</c:v>
                </c:pt>
                <c:pt idx="278">
                  <c:v>-79.948006184895831</c:v>
                </c:pt>
                <c:pt idx="279">
                  <c:v>-80.330834960937494</c:v>
                </c:pt>
                <c:pt idx="280">
                  <c:v>-80.67471516927084</c:v>
                </c:pt>
                <c:pt idx="281">
                  <c:v>-80.980118815104163</c:v>
                </c:pt>
                <c:pt idx="282">
                  <c:v>-81.312459309895829</c:v>
                </c:pt>
                <c:pt idx="283">
                  <c:v>-81.59573567708334</c:v>
                </c:pt>
                <c:pt idx="284">
                  <c:v>-81.898722330729171</c:v>
                </c:pt>
                <c:pt idx="285">
                  <c:v>-82.178165690104166</c:v>
                </c:pt>
                <c:pt idx="286">
                  <c:v>-82.458072916666666</c:v>
                </c:pt>
                <c:pt idx="287">
                  <c:v>-82.73172200520834</c:v>
                </c:pt>
                <c:pt idx="288">
                  <c:v>-83.052042643229171</c:v>
                </c:pt>
                <c:pt idx="289">
                  <c:v>-83.373795572916663</c:v>
                </c:pt>
                <c:pt idx="290">
                  <c:v>-83.64889322916666</c:v>
                </c:pt>
                <c:pt idx="291">
                  <c:v>-83.961507161458329</c:v>
                </c:pt>
                <c:pt idx="292">
                  <c:v>-84.2799072265625</c:v>
                </c:pt>
                <c:pt idx="293">
                  <c:v>-84.582413736979163</c:v>
                </c:pt>
                <c:pt idx="294">
                  <c:v>-84.942163085937494</c:v>
                </c:pt>
                <c:pt idx="295">
                  <c:v>-85.300952148437503</c:v>
                </c:pt>
                <c:pt idx="296">
                  <c:v>-85.597705078125003</c:v>
                </c:pt>
                <c:pt idx="297">
                  <c:v>-85.944954427083331</c:v>
                </c:pt>
                <c:pt idx="298">
                  <c:v>-86.248429361979163</c:v>
                </c:pt>
                <c:pt idx="299">
                  <c:v>-86.521614583333331</c:v>
                </c:pt>
                <c:pt idx="300">
                  <c:v>-86.808251953124994</c:v>
                </c:pt>
                <c:pt idx="301">
                  <c:v>-87.082877604166669</c:v>
                </c:pt>
                <c:pt idx="302">
                  <c:v>-87.357967122395834</c:v>
                </c:pt>
                <c:pt idx="303">
                  <c:v>-87.661458333333329</c:v>
                </c:pt>
                <c:pt idx="304">
                  <c:v>-86.978507486979169</c:v>
                </c:pt>
                <c:pt idx="305">
                  <c:v>-86.550463867187503</c:v>
                </c:pt>
                <c:pt idx="306">
                  <c:v>-86.280167643229163</c:v>
                </c:pt>
                <c:pt idx="307">
                  <c:v>-86.01516927083334</c:v>
                </c:pt>
                <c:pt idx="308">
                  <c:v>-86.304215494791663</c:v>
                </c:pt>
                <c:pt idx="309">
                  <c:v>-86.589428710937497</c:v>
                </c:pt>
                <c:pt idx="310">
                  <c:v>-86.889534505208331</c:v>
                </c:pt>
                <c:pt idx="311">
                  <c:v>-87.205989583333334</c:v>
                </c:pt>
                <c:pt idx="312">
                  <c:v>-87.491194661458337</c:v>
                </c:pt>
                <c:pt idx="313">
                  <c:v>-87.889420572916663</c:v>
                </c:pt>
                <c:pt idx="314">
                  <c:v>-88.179915364583337</c:v>
                </c:pt>
                <c:pt idx="315">
                  <c:v>-88.561303710937494</c:v>
                </c:pt>
                <c:pt idx="316">
                  <c:v>-88.873917643229163</c:v>
                </c:pt>
                <c:pt idx="317">
                  <c:v>-89.200976562500003</c:v>
                </c:pt>
                <c:pt idx="318">
                  <c:v>-89.549658203125006</c:v>
                </c:pt>
                <c:pt idx="319">
                  <c:v>-89.89449869791666</c:v>
                </c:pt>
                <c:pt idx="320">
                  <c:v>-90.173453776041669</c:v>
                </c:pt>
                <c:pt idx="321">
                  <c:v>-90.441349283854166</c:v>
                </c:pt>
                <c:pt idx="322">
                  <c:v>-90.799169921875006</c:v>
                </c:pt>
                <c:pt idx="323">
                  <c:v>-91.068497721354163</c:v>
                </c:pt>
                <c:pt idx="324">
                  <c:v>-91.384480794270829</c:v>
                </c:pt>
                <c:pt idx="325">
                  <c:v>-91.686051432291663</c:v>
                </c:pt>
                <c:pt idx="326">
                  <c:v>-91.997696940104163</c:v>
                </c:pt>
                <c:pt idx="327">
                  <c:v>-92.279060872395831</c:v>
                </c:pt>
                <c:pt idx="328">
                  <c:v>-92.571468098958334</c:v>
                </c:pt>
                <c:pt idx="329">
                  <c:v>-92.971622721354166</c:v>
                </c:pt>
                <c:pt idx="330">
                  <c:v>-93.290014648437506</c:v>
                </c:pt>
                <c:pt idx="331">
                  <c:v>-93.622827148437494</c:v>
                </c:pt>
                <c:pt idx="332">
                  <c:v>-94.046061197916671</c:v>
                </c:pt>
                <c:pt idx="333">
                  <c:v>-94.357722981770834</c:v>
                </c:pt>
                <c:pt idx="334">
                  <c:v>-94.691975911458329</c:v>
                </c:pt>
                <c:pt idx="335">
                  <c:v>-94.981030273437497</c:v>
                </c:pt>
                <c:pt idx="336">
                  <c:v>-95.267683919270837</c:v>
                </c:pt>
                <c:pt idx="337">
                  <c:v>-95.621175130208329</c:v>
                </c:pt>
                <c:pt idx="338">
                  <c:v>-95.894360351562497</c:v>
                </c:pt>
                <c:pt idx="339">
                  <c:v>-96.159358723958334</c:v>
                </c:pt>
                <c:pt idx="340">
                  <c:v>-96.559025065104166</c:v>
                </c:pt>
                <c:pt idx="341">
                  <c:v>-96.852425130208331</c:v>
                </c:pt>
                <c:pt idx="342">
                  <c:v>-97.153483072916671</c:v>
                </c:pt>
                <c:pt idx="343">
                  <c:v>-97.444466145833331</c:v>
                </c:pt>
                <c:pt idx="344">
                  <c:v>-97.730631510416671</c:v>
                </c:pt>
                <c:pt idx="345">
                  <c:v>-98.03555501302084</c:v>
                </c:pt>
                <c:pt idx="346">
                  <c:v>-98.404931640624994</c:v>
                </c:pt>
                <c:pt idx="347">
                  <c:v>-98.714664713541666</c:v>
                </c:pt>
                <c:pt idx="348">
                  <c:v>-99.070556640625</c:v>
                </c:pt>
                <c:pt idx="349">
                  <c:v>-99.342781575520831</c:v>
                </c:pt>
                <c:pt idx="350">
                  <c:v>-99.648673502604169</c:v>
                </c:pt>
                <c:pt idx="351">
                  <c:v>-99.917049153645834</c:v>
                </c:pt>
                <c:pt idx="352">
                  <c:v>-100.20175781250001</c:v>
                </c:pt>
                <c:pt idx="353">
                  <c:v>-100.49370930989583</c:v>
                </c:pt>
                <c:pt idx="354">
                  <c:v>-100.7611083984375</c:v>
                </c:pt>
                <c:pt idx="355">
                  <c:v>-101.04678548177084</c:v>
                </c:pt>
                <c:pt idx="356">
                  <c:v>-101.33536783854167</c:v>
                </c:pt>
                <c:pt idx="357">
                  <c:v>-101.62154134114583</c:v>
                </c:pt>
                <c:pt idx="358">
                  <c:v>-101.90481770833334</c:v>
                </c:pt>
                <c:pt idx="359">
                  <c:v>-102.18568522135416</c:v>
                </c:pt>
                <c:pt idx="360">
                  <c:v>-102.49302571614584</c:v>
                </c:pt>
                <c:pt idx="361">
                  <c:v>-102.86431477864583</c:v>
                </c:pt>
                <c:pt idx="362">
                  <c:v>-103.13124186197916</c:v>
                </c:pt>
                <c:pt idx="363">
                  <c:v>-103.43280436197917</c:v>
                </c:pt>
                <c:pt idx="364">
                  <c:v>-103.71800130208334</c:v>
                </c:pt>
                <c:pt idx="365">
                  <c:v>-104.07872721354167</c:v>
                </c:pt>
                <c:pt idx="366">
                  <c:v>-104.37787272135417</c:v>
                </c:pt>
                <c:pt idx="367">
                  <c:v>-104.68328450520833</c:v>
                </c:pt>
                <c:pt idx="368">
                  <c:v>-104.9559814453125</c:v>
                </c:pt>
                <c:pt idx="369">
                  <c:v>-105.27244466145834</c:v>
                </c:pt>
                <c:pt idx="370">
                  <c:v>-105.55572102864583</c:v>
                </c:pt>
                <c:pt idx="371">
                  <c:v>-105.82553710937501</c:v>
                </c:pt>
                <c:pt idx="372">
                  <c:v>-106.15402832031251</c:v>
                </c:pt>
                <c:pt idx="373">
                  <c:v>-106.48541666666667</c:v>
                </c:pt>
                <c:pt idx="374">
                  <c:v>-106.79562174479166</c:v>
                </c:pt>
                <c:pt idx="375">
                  <c:v>-107.11402180989583</c:v>
                </c:pt>
                <c:pt idx="376">
                  <c:v>-107.415087890625</c:v>
                </c:pt>
                <c:pt idx="377">
                  <c:v>-107.73877766927083</c:v>
                </c:pt>
                <c:pt idx="378">
                  <c:v>-108.09852701822916</c:v>
                </c:pt>
                <c:pt idx="379">
                  <c:v>-108.4169189453125</c:v>
                </c:pt>
                <c:pt idx="380">
                  <c:v>-108.70934244791667</c:v>
                </c:pt>
                <c:pt idx="381">
                  <c:v>-109.07390950520833</c:v>
                </c:pt>
                <c:pt idx="382">
                  <c:v>-109.35093587239584</c:v>
                </c:pt>
                <c:pt idx="383">
                  <c:v>-109.61689453125</c:v>
                </c:pt>
                <c:pt idx="384">
                  <c:v>-110.011279296875</c:v>
                </c:pt>
                <c:pt idx="385">
                  <c:v>-109.74195149739583</c:v>
                </c:pt>
                <c:pt idx="386">
                  <c:v>-110.0415771484375</c:v>
                </c:pt>
                <c:pt idx="387">
                  <c:v>-110.3590087890625</c:v>
                </c:pt>
                <c:pt idx="388">
                  <c:v>-110.67548828125</c:v>
                </c:pt>
                <c:pt idx="389">
                  <c:v>-110.94143880208334</c:v>
                </c:pt>
                <c:pt idx="390">
                  <c:v>-111.23675130208333</c:v>
                </c:pt>
                <c:pt idx="391">
                  <c:v>-111.54888509114583</c:v>
                </c:pt>
                <c:pt idx="392">
                  <c:v>-111.845166015625</c:v>
                </c:pt>
                <c:pt idx="393">
                  <c:v>-112.14479166666666</c:v>
                </c:pt>
                <c:pt idx="394">
                  <c:v>-112.41604817708334</c:v>
                </c:pt>
                <c:pt idx="395">
                  <c:v>-112.69356282552083</c:v>
                </c:pt>
                <c:pt idx="396">
                  <c:v>-112.98549804687499</c:v>
                </c:pt>
                <c:pt idx="397">
                  <c:v>-113.30341796875</c:v>
                </c:pt>
                <c:pt idx="398">
                  <c:v>-113.57370605468751</c:v>
                </c:pt>
                <c:pt idx="399">
                  <c:v>-113.90076497395833</c:v>
                </c:pt>
                <c:pt idx="400">
                  <c:v>-114.2090576171875</c:v>
                </c:pt>
                <c:pt idx="401">
                  <c:v>-114.53273111979166</c:v>
                </c:pt>
                <c:pt idx="402">
                  <c:v>-114.86796061197917</c:v>
                </c:pt>
                <c:pt idx="403">
                  <c:v>-115.15797526041666</c:v>
                </c:pt>
                <c:pt idx="404">
                  <c:v>-115.48357747395833</c:v>
                </c:pt>
                <c:pt idx="405">
                  <c:v>-115.77841796875001</c:v>
                </c:pt>
                <c:pt idx="406">
                  <c:v>-116.12181803385417</c:v>
                </c:pt>
                <c:pt idx="407">
                  <c:v>-116.46617024739584</c:v>
                </c:pt>
                <c:pt idx="408">
                  <c:v>-116.7725341796875</c:v>
                </c:pt>
                <c:pt idx="409">
                  <c:v>-117.06737467447917</c:v>
                </c:pt>
                <c:pt idx="410">
                  <c:v>-117.438671875</c:v>
                </c:pt>
                <c:pt idx="411">
                  <c:v>-117.81910807291666</c:v>
                </c:pt>
                <c:pt idx="412">
                  <c:v>-118.16923014322917</c:v>
                </c:pt>
                <c:pt idx="413">
                  <c:v>-118.44530436197917</c:v>
                </c:pt>
                <c:pt idx="414">
                  <c:v>-118.753125</c:v>
                </c:pt>
                <c:pt idx="415">
                  <c:v>-119.02822265624999</c:v>
                </c:pt>
                <c:pt idx="416">
                  <c:v>-119.34373372395834</c:v>
                </c:pt>
                <c:pt idx="417">
                  <c:v>-119.67847493489583</c:v>
                </c:pt>
                <c:pt idx="418">
                  <c:v>-119.38413899739584</c:v>
                </c:pt>
                <c:pt idx="419">
                  <c:v>-119.10469563802083</c:v>
                </c:pt>
                <c:pt idx="420">
                  <c:v>-118.7853515625</c:v>
                </c:pt>
                <c:pt idx="421">
                  <c:v>-119.05034993489583</c:v>
                </c:pt>
                <c:pt idx="422">
                  <c:v>-119.34566243489583</c:v>
                </c:pt>
                <c:pt idx="423">
                  <c:v>-118.95608723958334</c:v>
                </c:pt>
                <c:pt idx="424">
                  <c:v>-117.02263997395833</c:v>
                </c:pt>
                <c:pt idx="425">
                  <c:v>-115.89480794270834</c:v>
                </c:pt>
                <c:pt idx="426">
                  <c:v>-115.0584228515625</c:v>
                </c:pt>
                <c:pt idx="427">
                  <c:v>-114.4822265625</c:v>
                </c:pt>
                <c:pt idx="428">
                  <c:v>-113.90460611979167</c:v>
                </c:pt>
                <c:pt idx="429">
                  <c:v>-113.47655436197917</c:v>
                </c:pt>
                <c:pt idx="430">
                  <c:v>-113.1350830078125</c:v>
                </c:pt>
                <c:pt idx="431">
                  <c:v>-112.75513509114583</c:v>
                </c:pt>
                <c:pt idx="432">
                  <c:v>-112.1731689453125</c:v>
                </c:pt>
                <c:pt idx="433">
                  <c:v>-111.66431477864583</c:v>
                </c:pt>
                <c:pt idx="434">
                  <c:v>-111.35843912760417</c:v>
                </c:pt>
                <c:pt idx="435">
                  <c:v>-111.66913248697917</c:v>
                </c:pt>
                <c:pt idx="436">
                  <c:v>-111.98079427083333</c:v>
                </c:pt>
                <c:pt idx="437">
                  <c:v>-112.2712890625</c:v>
                </c:pt>
                <c:pt idx="438">
                  <c:v>-112.54543457031249</c:v>
                </c:pt>
                <c:pt idx="439">
                  <c:v>-112.81043294270833</c:v>
                </c:pt>
                <c:pt idx="440">
                  <c:v>-113.09178873697917</c:v>
                </c:pt>
                <c:pt idx="441">
                  <c:v>-113.47511393229166</c:v>
                </c:pt>
                <c:pt idx="442">
                  <c:v>-113.83151041666666</c:v>
                </c:pt>
                <c:pt idx="443">
                  <c:v>-114.19510091145834</c:v>
                </c:pt>
                <c:pt idx="444">
                  <c:v>-114.5067626953125</c:v>
                </c:pt>
                <c:pt idx="445">
                  <c:v>-114.80496419270834</c:v>
                </c:pt>
                <c:pt idx="446">
                  <c:v>-115.17481282552083</c:v>
                </c:pt>
                <c:pt idx="447">
                  <c:v>-115.47733561197917</c:v>
                </c:pt>
                <c:pt idx="448">
                  <c:v>-115.82217610677084</c:v>
                </c:pt>
                <c:pt idx="449">
                  <c:v>-116.17278645833333</c:v>
                </c:pt>
                <c:pt idx="450">
                  <c:v>-116.588818359375</c:v>
                </c:pt>
                <c:pt idx="451">
                  <c:v>-116.96781412760417</c:v>
                </c:pt>
                <c:pt idx="452">
                  <c:v>-117.255419921875</c:v>
                </c:pt>
                <c:pt idx="453">
                  <c:v>-117.58968098958333</c:v>
                </c:pt>
                <c:pt idx="454">
                  <c:v>-117.94607747395834</c:v>
                </c:pt>
                <c:pt idx="455">
                  <c:v>-118.217333984375</c:v>
                </c:pt>
                <c:pt idx="456">
                  <c:v>-118.48234049479167</c:v>
                </c:pt>
                <c:pt idx="457">
                  <c:v>-118.79496256510417</c:v>
                </c:pt>
                <c:pt idx="458">
                  <c:v>-119.11383463541667</c:v>
                </c:pt>
                <c:pt idx="459">
                  <c:v>-119.40817871093751</c:v>
                </c:pt>
                <c:pt idx="460">
                  <c:v>-119.71407063802083</c:v>
                </c:pt>
                <c:pt idx="461">
                  <c:v>-119.98004557291667</c:v>
                </c:pt>
                <c:pt idx="462">
                  <c:v>-120.27486979166666</c:v>
                </c:pt>
                <c:pt idx="463">
                  <c:v>-120.58363444010416</c:v>
                </c:pt>
                <c:pt idx="464">
                  <c:v>-120.910205078125</c:v>
                </c:pt>
                <c:pt idx="465">
                  <c:v>-121.23581542968751</c:v>
                </c:pt>
                <c:pt idx="466">
                  <c:v>-121.61480305989583</c:v>
                </c:pt>
                <c:pt idx="467">
                  <c:v>-121.91588541666667</c:v>
                </c:pt>
                <c:pt idx="468">
                  <c:v>-122.18521321614584</c:v>
                </c:pt>
                <c:pt idx="469">
                  <c:v>-122.5089111328125</c:v>
                </c:pt>
                <c:pt idx="470">
                  <c:v>-122.77920735677084</c:v>
                </c:pt>
                <c:pt idx="471">
                  <c:v>-123.11586914062499</c:v>
                </c:pt>
                <c:pt idx="472">
                  <c:v>-123.38856608072916</c:v>
                </c:pt>
                <c:pt idx="473">
                  <c:v>-123.69879557291667</c:v>
                </c:pt>
                <c:pt idx="474">
                  <c:v>-123.98496093750001</c:v>
                </c:pt>
                <c:pt idx="475">
                  <c:v>-123.71898600260417</c:v>
                </c:pt>
                <c:pt idx="476">
                  <c:v>-124.00612792968749</c:v>
                </c:pt>
                <c:pt idx="477">
                  <c:v>-124.3711669921875</c:v>
                </c:pt>
                <c:pt idx="478">
                  <c:v>-124.67994791666666</c:v>
                </c:pt>
                <c:pt idx="479">
                  <c:v>-124.94832356770833</c:v>
                </c:pt>
                <c:pt idx="480">
                  <c:v>-125.32010091145834</c:v>
                </c:pt>
                <c:pt idx="481">
                  <c:v>-125.60867513020834</c:v>
                </c:pt>
                <c:pt idx="482">
                  <c:v>-125.90301106770833</c:v>
                </c:pt>
                <c:pt idx="483">
                  <c:v>-126.21997884114583</c:v>
                </c:pt>
                <c:pt idx="484">
                  <c:v>-126.50133463541667</c:v>
                </c:pt>
                <c:pt idx="485">
                  <c:v>-126.78797200520833</c:v>
                </c:pt>
                <c:pt idx="486">
                  <c:v>-127.06502278645833</c:v>
                </c:pt>
                <c:pt idx="487">
                  <c:v>-127.44593098958333</c:v>
                </c:pt>
                <c:pt idx="488">
                  <c:v>-127.72874348958334</c:v>
                </c:pt>
                <c:pt idx="489">
                  <c:v>-127.99807128906249</c:v>
                </c:pt>
                <c:pt idx="490">
                  <c:v>-128.29096679687501</c:v>
                </c:pt>
                <c:pt idx="491">
                  <c:v>-128.58339843749999</c:v>
                </c:pt>
                <c:pt idx="492">
                  <c:v>-128.85849609375001</c:v>
                </c:pt>
                <c:pt idx="493">
                  <c:v>-129.13937988281251</c:v>
                </c:pt>
                <c:pt idx="494">
                  <c:v>-129.45393066406251</c:v>
                </c:pt>
                <c:pt idx="495">
                  <c:v>-129.73480631510418</c:v>
                </c:pt>
                <c:pt idx="496">
                  <c:v>-130.04839680989582</c:v>
                </c:pt>
                <c:pt idx="497">
                  <c:v>-130.31340332031249</c:v>
                </c:pt>
                <c:pt idx="498">
                  <c:v>-130.61785481770832</c:v>
                </c:pt>
                <c:pt idx="499">
                  <c:v>-130.94585774739582</c:v>
                </c:pt>
                <c:pt idx="500">
                  <c:v>-131.21568196614584</c:v>
                </c:pt>
                <c:pt idx="501">
                  <c:v>-131.52108561197917</c:v>
                </c:pt>
                <c:pt idx="502">
                  <c:v>-131.83563639322918</c:v>
                </c:pt>
                <c:pt idx="503">
                  <c:v>-132.14393717447916</c:v>
                </c:pt>
                <c:pt idx="504">
                  <c:v>-132.44693196614583</c:v>
                </c:pt>
                <c:pt idx="505">
                  <c:v>-132.79274902343749</c:v>
                </c:pt>
                <c:pt idx="506">
                  <c:v>-133.07361653645833</c:v>
                </c:pt>
                <c:pt idx="507">
                  <c:v>-133.37134602864583</c:v>
                </c:pt>
                <c:pt idx="508">
                  <c:v>-133.66424153645832</c:v>
                </c:pt>
                <c:pt idx="509">
                  <c:v>-133.97109374999999</c:v>
                </c:pt>
                <c:pt idx="510">
                  <c:v>-134.26254882812501</c:v>
                </c:pt>
                <c:pt idx="511">
                  <c:v>-134.55593261718749</c:v>
                </c:pt>
                <c:pt idx="512">
                  <c:v>-134.87721354166666</c:v>
                </c:pt>
                <c:pt idx="513">
                  <c:v>-124.79489746093751</c:v>
                </c:pt>
                <c:pt idx="514">
                  <c:v>-123.95274251302084</c:v>
                </c:pt>
                <c:pt idx="515">
                  <c:v>-123.68194986979167</c:v>
                </c:pt>
                <c:pt idx="516">
                  <c:v>-124.00179850260416</c:v>
                </c:pt>
                <c:pt idx="517">
                  <c:v>-124.30335286458333</c:v>
                </c:pt>
                <c:pt idx="518">
                  <c:v>-124.60732421874999</c:v>
                </c:pt>
                <c:pt idx="519">
                  <c:v>-124.90695800781251</c:v>
                </c:pt>
                <c:pt idx="520">
                  <c:v>-125.22342122395834</c:v>
                </c:pt>
                <c:pt idx="521">
                  <c:v>-125.55865885416667</c:v>
                </c:pt>
                <c:pt idx="522">
                  <c:v>-125.8784912109375</c:v>
                </c:pt>
                <c:pt idx="523">
                  <c:v>-126.1761962890625</c:v>
                </c:pt>
                <c:pt idx="524">
                  <c:v>-126.47727864583334</c:v>
                </c:pt>
                <c:pt idx="525">
                  <c:v>-126.76249186197917</c:v>
                </c:pt>
                <c:pt idx="526">
                  <c:v>-127.07223307291666</c:v>
                </c:pt>
                <c:pt idx="527">
                  <c:v>-127.34925944010416</c:v>
                </c:pt>
                <c:pt idx="528">
                  <c:v>-127.62245279947916</c:v>
                </c:pt>
                <c:pt idx="529">
                  <c:v>-127.93314615885417</c:v>
                </c:pt>
                <c:pt idx="530">
                  <c:v>-128.22364095052083</c:v>
                </c:pt>
                <c:pt idx="531">
                  <c:v>-127.93939615885417</c:v>
                </c:pt>
                <c:pt idx="532">
                  <c:v>-127.58396809895834</c:v>
                </c:pt>
                <c:pt idx="533">
                  <c:v>-127.26797688802084</c:v>
                </c:pt>
                <c:pt idx="534">
                  <c:v>-126.95391438802083</c:v>
                </c:pt>
                <c:pt idx="535">
                  <c:v>-127.26125488281249</c:v>
                </c:pt>
                <c:pt idx="536">
                  <c:v>-127.55799153645833</c:v>
                </c:pt>
                <c:pt idx="537">
                  <c:v>-127.83743489583334</c:v>
                </c:pt>
                <c:pt idx="538">
                  <c:v>-128.11302083333334</c:v>
                </c:pt>
                <c:pt idx="539">
                  <c:v>-128.38860677083332</c:v>
                </c:pt>
                <c:pt idx="540">
                  <c:v>-126.136279296875</c:v>
                </c:pt>
                <c:pt idx="541">
                  <c:v>-125.61781412760416</c:v>
                </c:pt>
                <c:pt idx="542">
                  <c:v>-125.180615234375</c:v>
                </c:pt>
                <c:pt idx="543">
                  <c:v>-124.83865559895834</c:v>
                </c:pt>
                <c:pt idx="544">
                  <c:v>-124.35818684895834</c:v>
                </c:pt>
                <c:pt idx="545">
                  <c:v>-123.92917480468751</c:v>
                </c:pt>
                <c:pt idx="546">
                  <c:v>-123.64540201822916</c:v>
                </c:pt>
                <c:pt idx="547">
                  <c:v>-123.22215983072917</c:v>
                </c:pt>
                <c:pt idx="548">
                  <c:v>-123.52805989583334</c:v>
                </c:pt>
                <c:pt idx="549">
                  <c:v>-123.87818196614583</c:v>
                </c:pt>
                <c:pt idx="550">
                  <c:v>-124.15667317708333</c:v>
                </c:pt>
                <c:pt idx="551">
                  <c:v>-124.4962158203125</c:v>
                </c:pt>
                <c:pt idx="552">
                  <c:v>-124.77950032552083</c:v>
                </c:pt>
                <c:pt idx="553">
                  <c:v>-125.11280110677083</c:v>
                </c:pt>
                <c:pt idx="554">
                  <c:v>-125.42928059895833</c:v>
                </c:pt>
                <c:pt idx="555">
                  <c:v>-125.77701009114584</c:v>
                </c:pt>
                <c:pt idx="556">
                  <c:v>-126.09684244791667</c:v>
                </c:pt>
                <c:pt idx="557">
                  <c:v>-126.37917480468749</c:v>
                </c:pt>
                <c:pt idx="558">
                  <c:v>-126.67062988281251</c:v>
                </c:pt>
                <c:pt idx="559">
                  <c:v>-126.94284667968751</c:v>
                </c:pt>
                <c:pt idx="560">
                  <c:v>-127.23863932291667</c:v>
                </c:pt>
                <c:pt idx="561">
                  <c:v>-127.5709716796875</c:v>
                </c:pt>
                <c:pt idx="562">
                  <c:v>-127.83743489583334</c:v>
                </c:pt>
                <c:pt idx="563">
                  <c:v>-128.14523925781251</c:v>
                </c:pt>
                <c:pt idx="564">
                  <c:v>-128.53675130208333</c:v>
                </c:pt>
                <c:pt idx="565">
                  <c:v>-128.83590494791667</c:v>
                </c:pt>
                <c:pt idx="566">
                  <c:v>-129.14082845052084</c:v>
                </c:pt>
                <c:pt idx="567">
                  <c:v>-129.41257324218751</c:v>
                </c:pt>
                <c:pt idx="568">
                  <c:v>-129.71605631510417</c:v>
                </c:pt>
                <c:pt idx="569">
                  <c:v>-130.00270996093749</c:v>
                </c:pt>
                <c:pt idx="570">
                  <c:v>-130.28406575520833</c:v>
                </c:pt>
                <c:pt idx="571">
                  <c:v>-130.55004069010417</c:v>
                </c:pt>
                <c:pt idx="572">
                  <c:v>-129.96470540364584</c:v>
                </c:pt>
                <c:pt idx="573">
                  <c:v>-128.28664550781249</c:v>
                </c:pt>
                <c:pt idx="574">
                  <c:v>-127.83213704427084</c:v>
                </c:pt>
                <c:pt idx="575">
                  <c:v>-127.52239583333333</c:v>
                </c:pt>
                <c:pt idx="576">
                  <c:v>-127.25162760416667</c:v>
                </c:pt>
                <c:pt idx="577">
                  <c:v>-127.51760253906249</c:v>
                </c:pt>
                <c:pt idx="578">
                  <c:v>-127.78885904947917</c:v>
                </c:pt>
                <c:pt idx="579">
                  <c:v>-128.07358398437501</c:v>
                </c:pt>
                <c:pt idx="580">
                  <c:v>-128.37706705729167</c:v>
                </c:pt>
                <c:pt idx="581">
                  <c:v>-128.68055013020833</c:v>
                </c:pt>
                <c:pt idx="582">
                  <c:v>-128.95180664062499</c:v>
                </c:pt>
                <c:pt idx="583">
                  <c:v>-129.25721842447916</c:v>
                </c:pt>
                <c:pt idx="584">
                  <c:v>-129.54194335937501</c:v>
                </c:pt>
                <c:pt idx="585">
                  <c:v>-129.923828125</c:v>
                </c:pt>
                <c:pt idx="586">
                  <c:v>-130.19845377604167</c:v>
                </c:pt>
                <c:pt idx="587">
                  <c:v>-130.49423828125001</c:v>
                </c:pt>
                <c:pt idx="588">
                  <c:v>-130.80157877604168</c:v>
                </c:pt>
                <c:pt idx="589">
                  <c:v>-131.158935546875</c:v>
                </c:pt>
                <c:pt idx="590">
                  <c:v>-131.59082845052083</c:v>
                </c:pt>
                <c:pt idx="591">
                  <c:v>-131.90393880208333</c:v>
                </c:pt>
                <c:pt idx="592">
                  <c:v>-132.19153645833333</c:v>
                </c:pt>
                <c:pt idx="593">
                  <c:v>-132.51762695312499</c:v>
                </c:pt>
                <c:pt idx="594">
                  <c:v>-132.78841959635417</c:v>
                </c:pt>
                <c:pt idx="595">
                  <c:v>-133.05486653645832</c:v>
                </c:pt>
                <c:pt idx="596">
                  <c:v>-133.35257975260416</c:v>
                </c:pt>
                <c:pt idx="597">
                  <c:v>-133.67722981770834</c:v>
                </c:pt>
                <c:pt idx="598">
                  <c:v>-134.01438802083334</c:v>
                </c:pt>
                <c:pt idx="599">
                  <c:v>-134.36114908854168</c:v>
                </c:pt>
                <c:pt idx="600">
                  <c:v>-134.66127115885416</c:v>
                </c:pt>
                <c:pt idx="601">
                  <c:v>-134.93685709635417</c:v>
                </c:pt>
                <c:pt idx="602">
                  <c:v>-135.22303059895833</c:v>
                </c:pt>
                <c:pt idx="603">
                  <c:v>-135.54191080729166</c:v>
                </c:pt>
                <c:pt idx="604">
                  <c:v>-135.86223144531249</c:v>
                </c:pt>
                <c:pt idx="605">
                  <c:v>-136.19505208333334</c:v>
                </c:pt>
                <c:pt idx="606">
                  <c:v>-136.47545572916667</c:v>
                </c:pt>
                <c:pt idx="607">
                  <c:v>-136.77364908854167</c:v>
                </c:pt>
                <c:pt idx="608">
                  <c:v>-137.06943359375001</c:v>
                </c:pt>
                <c:pt idx="609">
                  <c:v>-137.33925781249999</c:v>
                </c:pt>
                <c:pt idx="610">
                  <c:v>-137.61917317708333</c:v>
                </c:pt>
                <c:pt idx="611">
                  <c:v>-137.91448567708332</c:v>
                </c:pt>
                <c:pt idx="612">
                  <c:v>-138.18717447916666</c:v>
                </c:pt>
                <c:pt idx="613">
                  <c:v>-138.46469726562501</c:v>
                </c:pt>
                <c:pt idx="614">
                  <c:v>-138.76915690104167</c:v>
                </c:pt>
                <c:pt idx="615">
                  <c:v>-139.09763997395834</c:v>
                </c:pt>
                <c:pt idx="616">
                  <c:v>-139.36360677083334</c:v>
                </c:pt>
                <c:pt idx="617">
                  <c:v>-139.65314127604168</c:v>
                </c:pt>
                <c:pt idx="618">
                  <c:v>-139.92200520833333</c:v>
                </c:pt>
                <c:pt idx="619">
                  <c:v>-140.20240885416666</c:v>
                </c:pt>
                <c:pt idx="620">
                  <c:v>-140.48473307291667</c:v>
                </c:pt>
                <c:pt idx="621">
                  <c:v>-140.75214843750001</c:v>
                </c:pt>
                <c:pt idx="622">
                  <c:v>-141.02677408854166</c:v>
                </c:pt>
                <c:pt idx="623">
                  <c:v>-141.29850260416666</c:v>
                </c:pt>
                <c:pt idx="624">
                  <c:v>-141.56593424479166</c:v>
                </c:pt>
                <c:pt idx="625">
                  <c:v>-141.83863932291666</c:v>
                </c:pt>
                <c:pt idx="626">
                  <c:v>-142.12721354166666</c:v>
                </c:pt>
                <c:pt idx="627">
                  <c:v>-142.40616861979166</c:v>
                </c:pt>
                <c:pt idx="628">
                  <c:v>-142.73707682291666</c:v>
                </c:pt>
                <c:pt idx="629">
                  <c:v>-143.01170247395834</c:v>
                </c:pt>
                <c:pt idx="630">
                  <c:v>-143.33248697916667</c:v>
                </c:pt>
                <c:pt idx="631">
                  <c:v>-143.66051432291667</c:v>
                </c:pt>
                <c:pt idx="632">
                  <c:v>-143.95245768229168</c:v>
                </c:pt>
                <c:pt idx="633">
                  <c:v>-144.22322591145834</c:v>
                </c:pt>
                <c:pt idx="634">
                  <c:v>-144.49161783854166</c:v>
                </c:pt>
                <c:pt idx="635">
                  <c:v>-144.76191406250001</c:v>
                </c:pt>
                <c:pt idx="636">
                  <c:v>-145.04807942708334</c:v>
                </c:pt>
                <c:pt idx="637">
                  <c:v>-145.33330078124999</c:v>
                </c:pt>
                <c:pt idx="638">
                  <c:v>-145.60455729166668</c:v>
                </c:pt>
                <c:pt idx="639">
                  <c:v>-145.88063151041666</c:v>
                </c:pt>
                <c:pt idx="640">
                  <c:v>-146.15237630208333</c:v>
                </c:pt>
                <c:pt idx="641">
                  <c:v>-146.46547851562499</c:v>
                </c:pt>
                <c:pt idx="642">
                  <c:v>-146.75260416666666</c:v>
                </c:pt>
                <c:pt idx="643">
                  <c:v>-147.01858723958333</c:v>
                </c:pt>
                <c:pt idx="644">
                  <c:v>-147.31486002604166</c:v>
                </c:pt>
                <c:pt idx="645">
                  <c:v>-147.73618164062501</c:v>
                </c:pt>
                <c:pt idx="646">
                  <c:v>-148.05265299479166</c:v>
                </c:pt>
                <c:pt idx="647">
                  <c:v>-148.33256835937499</c:v>
                </c:pt>
                <c:pt idx="648">
                  <c:v>-148.60335286458334</c:v>
                </c:pt>
                <c:pt idx="649">
                  <c:v>-148.91645507812501</c:v>
                </c:pt>
                <c:pt idx="650">
                  <c:v>-149.18916015625001</c:v>
                </c:pt>
                <c:pt idx="651">
                  <c:v>-149.46764322916667</c:v>
                </c:pt>
                <c:pt idx="652">
                  <c:v>-149.77690429687499</c:v>
                </c:pt>
                <c:pt idx="653">
                  <c:v>-150.05681966145832</c:v>
                </c:pt>
                <c:pt idx="654">
                  <c:v>-150.32809244791667</c:v>
                </c:pt>
                <c:pt idx="655">
                  <c:v>-150.60174153645832</c:v>
                </c:pt>
                <c:pt idx="656">
                  <c:v>-150.87879231770833</c:v>
                </c:pt>
                <c:pt idx="657">
                  <c:v>-151.19430338541667</c:v>
                </c:pt>
                <c:pt idx="658">
                  <c:v>-151.47903645833333</c:v>
                </c:pt>
                <c:pt idx="659">
                  <c:v>-151.80126953125</c:v>
                </c:pt>
                <c:pt idx="660">
                  <c:v>-152.08361002604167</c:v>
                </c:pt>
                <c:pt idx="661">
                  <c:v>-152.39381510416666</c:v>
                </c:pt>
                <c:pt idx="662">
                  <c:v>-152.66555989583333</c:v>
                </c:pt>
                <c:pt idx="663">
                  <c:v>-152.96858723958334</c:v>
                </c:pt>
                <c:pt idx="664">
                  <c:v>-153.25475260416667</c:v>
                </c:pt>
                <c:pt idx="665">
                  <c:v>-153.52600911458333</c:v>
                </c:pt>
                <c:pt idx="666">
                  <c:v>-153.79630533854166</c:v>
                </c:pt>
                <c:pt idx="667">
                  <c:v>-154.14453125</c:v>
                </c:pt>
                <c:pt idx="668">
                  <c:v>-154.44223632812501</c:v>
                </c:pt>
                <c:pt idx="669">
                  <c:v>-154.72985026041667</c:v>
                </c:pt>
                <c:pt idx="670">
                  <c:v>-155.02036132812501</c:v>
                </c:pt>
                <c:pt idx="671">
                  <c:v>-155.31808268229167</c:v>
                </c:pt>
                <c:pt idx="672">
                  <c:v>-155.62060546875</c:v>
                </c:pt>
                <c:pt idx="673">
                  <c:v>-155.90533854166668</c:v>
                </c:pt>
                <c:pt idx="674">
                  <c:v>-156.19487304687499</c:v>
                </c:pt>
                <c:pt idx="675">
                  <c:v>-156.46181640624999</c:v>
                </c:pt>
                <c:pt idx="676">
                  <c:v>-156.77348632812499</c:v>
                </c:pt>
                <c:pt idx="677">
                  <c:v>-157.04137369791667</c:v>
                </c:pt>
                <c:pt idx="678">
                  <c:v>-157.31311848958333</c:v>
                </c:pt>
                <c:pt idx="679">
                  <c:v>-157.62141927083334</c:v>
                </c:pt>
                <c:pt idx="680">
                  <c:v>-157.89075520833333</c:v>
                </c:pt>
                <c:pt idx="681">
                  <c:v>-158.16778971354168</c:v>
                </c:pt>
                <c:pt idx="682">
                  <c:v>-157.37900390625001</c:v>
                </c:pt>
                <c:pt idx="683">
                  <c:v>-157.0654296875</c:v>
                </c:pt>
                <c:pt idx="684">
                  <c:v>-156.5517578125</c:v>
                </c:pt>
                <c:pt idx="685">
                  <c:v>-156.11263020833334</c:v>
                </c:pt>
                <c:pt idx="686">
                  <c:v>-155.83222656250001</c:v>
                </c:pt>
                <c:pt idx="687">
                  <c:v>-155.540283203125</c:v>
                </c:pt>
                <c:pt idx="688">
                  <c:v>-155.27190755208332</c:v>
                </c:pt>
                <c:pt idx="689">
                  <c:v>-154.95351562499999</c:v>
                </c:pt>
                <c:pt idx="690">
                  <c:v>-154.65387369791668</c:v>
                </c:pt>
                <c:pt idx="691">
                  <c:v>-154.98188476562501</c:v>
                </c:pt>
                <c:pt idx="692">
                  <c:v>-155.25266927083334</c:v>
                </c:pt>
                <c:pt idx="693">
                  <c:v>-155.52153320312499</c:v>
                </c:pt>
                <c:pt idx="694">
                  <c:v>-155.80480143229167</c:v>
                </c:pt>
                <c:pt idx="695">
                  <c:v>-156.086181640625</c:v>
                </c:pt>
                <c:pt idx="696">
                  <c:v>-155.67639973958333</c:v>
                </c:pt>
                <c:pt idx="697">
                  <c:v>-155.32721354166668</c:v>
                </c:pt>
                <c:pt idx="698">
                  <c:v>-155.01362304687501</c:v>
                </c:pt>
                <c:pt idx="699">
                  <c:v>-154.72649739583332</c:v>
                </c:pt>
                <c:pt idx="700">
                  <c:v>-155.06365559895832</c:v>
                </c:pt>
                <c:pt idx="701">
                  <c:v>-155.34405924479168</c:v>
                </c:pt>
                <c:pt idx="702">
                  <c:v>-155.62156575520834</c:v>
                </c:pt>
                <c:pt idx="703">
                  <c:v>-155.94381510416667</c:v>
                </c:pt>
                <c:pt idx="704">
                  <c:v>-156.35167643229167</c:v>
                </c:pt>
                <c:pt idx="705">
                  <c:v>-156.62438151041667</c:v>
                </c:pt>
                <c:pt idx="706">
                  <c:v>-156.92931315104167</c:v>
                </c:pt>
                <c:pt idx="707">
                  <c:v>-157.21210937500001</c:v>
                </c:pt>
                <c:pt idx="708">
                  <c:v>-156.84321289062501</c:v>
                </c:pt>
                <c:pt idx="709">
                  <c:v>-157.11832682291666</c:v>
                </c:pt>
                <c:pt idx="710">
                  <c:v>-157.45211588541667</c:v>
                </c:pt>
                <c:pt idx="711">
                  <c:v>-157.76331380208333</c:v>
                </c:pt>
                <c:pt idx="712">
                  <c:v>-158.05283203125001</c:v>
                </c:pt>
                <c:pt idx="713">
                  <c:v>-158.35584309895833</c:v>
                </c:pt>
                <c:pt idx="714">
                  <c:v>-158.63287760416668</c:v>
                </c:pt>
                <c:pt idx="715">
                  <c:v>-158.98157552083333</c:v>
                </c:pt>
                <c:pt idx="716">
                  <c:v>-159.25141601562501</c:v>
                </c:pt>
                <c:pt idx="717">
                  <c:v>-159.520263671875</c:v>
                </c:pt>
                <c:pt idx="718">
                  <c:v>-159.78912760416668</c:v>
                </c:pt>
                <c:pt idx="719">
                  <c:v>-160.07770182291668</c:v>
                </c:pt>
                <c:pt idx="720">
                  <c:v>-160.39176432291666</c:v>
                </c:pt>
                <c:pt idx="721">
                  <c:v>-160.71738281250001</c:v>
                </c:pt>
                <c:pt idx="722">
                  <c:v>-160.98383789062501</c:v>
                </c:pt>
                <c:pt idx="723">
                  <c:v>-161.25991210937499</c:v>
                </c:pt>
                <c:pt idx="724">
                  <c:v>-161.56435546874999</c:v>
                </c:pt>
                <c:pt idx="725">
                  <c:v>-161.83177083333334</c:v>
                </c:pt>
                <c:pt idx="726">
                  <c:v>-161.96308593750001</c:v>
                </c:pt>
                <c:pt idx="727">
                  <c:v>-160.15608723958334</c:v>
                </c:pt>
                <c:pt idx="728">
                  <c:v>-159.84635416666666</c:v>
                </c:pt>
                <c:pt idx="729">
                  <c:v>-159.50198567708333</c:v>
                </c:pt>
                <c:pt idx="730">
                  <c:v>-159.08883463541667</c:v>
                </c:pt>
                <c:pt idx="731">
                  <c:v>-158.02013346354167</c:v>
                </c:pt>
                <c:pt idx="732">
                  <c:v>-158.28803710937501</c:v>
                </c:pt>
                <c:pt idx="733">
                  <c:v>-158.57179361979166</c:v>
                </c:pt>
                <c:pt idx="734">
                  <c:v>-158.85989583333333</c:v>
                </c:pt>
                <c:pt idx="735">
                  <c:v>-159.15232747395834</c:v>
                </c:pt>
                <c:pt idx="736">
                  <c:v>-159.43081054687499</c:v>
                </c:pt>
                <c:pt idx="737">
                  <c:v>-159.74293619791666</c:v>
                </c:pt>
                <c:pt idx="738">
                  <c:v>-160.02815755208334</c:v>
                </c:pt>
                <c:pt idx="739">
                  <c:v>-160.30760091145834</c:v>
                </c:pt>
                <c:pt idx="740">
                  <c:v>-160.61204427083334</c:v>
                </c:pt>
                <c:pt idx="741">
                  <c:v>-159.92667643229166</c:v>
                </c:pt>
                <c:pt idx="742">
                  <c:v>-159.36875000000001</c:v>
                </c:pt>
                <c:pt idx="743">
                  <c:v>-159.06430664062501</c:v>
                </c:pt>
                <c:pt idx="744">
                  <c:v>-159.33556315104167</c:v>
                </c:pt>
                <c:pt idx="745">
                  <c:v>-159.63520507812501</c:v>
                </c:pt>
                <c:pt idx="746">
                  <c:v>-159.92667643229166</c:v>
                </c:pt>
                <c:pt idx="747">
                  <c:v>-160.35953776041666</c:v>
                </c:pt>
                <c:pt idx="748">
                  <c:v>-160.63802083333334</c:v>
                </c:pt>
                <c:pt idx="749">
                  <c:v>-160.91891276041667</c:v>
                </c:pt>
                <c:pt idx="750">
                  <c:v>-161.19353841145832</c:v>
                </c:pt>
                <c:pt idx="751">
                  <c:v>-160.09934895833334</c:v>
                </c:pt>
                <c:pt idx="752">
                  <c:v>-159.51593424479168</c:v>
                </c:pt>
                <c:pt idx="753">
                  <c:v>-159.90069986979168</c:v>
                </c:pt>
                <c:pt idx="754">
                  <c:v>-160.19842122395832</c:v>
                </c:pt>
                <c:pt idx="755">
                  <c:v>-160.49661458333333</c:v>
                </c:pt>
                <c:pt idx="756">
                  <c:v>-160.82078450520834</c:v>
                </c:pt>
                <c:pt idx="757">
                  <c:v>-161.09013671874999</c:v>
                </c:pt>
                <c:pt idx="758">
                  <c:v>-161.40227864583332</c:v>
                </c:pt>
                <c:pt idx="759">
                  <c:v>-161.67931315104167</c:v>
                </c:pt>
                <c:pt idx="760">
                  <c:v>-160.75201822916668</c:v>
                </c:pt>
                <c:pt idx="761">
                  <c:v>-160.29606119791666</c:v>
                </c:pt>
                <c:pt idx="762">
                  <c:v>-160.57550455729168</c:v>
                </c:pt>
                <c:pt idx="763">
                  <c:v>-160.92612304687501</c:v>
                </c:pt>
                <c:pt idx="764">
                  <c:v>-161.20266927083333</c:v>
                </c:pt>
                <c:pt idx="765">
                  <c:v>-161.51194661458334</c:v>
                </c:pt>
                <c:pt idx="766">
                  <c:v>-160.95545247395833</c:v>
                </c:pt>
                <c:pt idx="767">
                  <c:v>-159.921875</c:v>
                </c:pt>
                <c:pt idx="768">
                  <c:v>-160.18880208333334</c:v>
                </c:pt>
                <c:pt idx="769">
                  <c:v>-158.49485677083334</c:v>
                </c:pt>
                <c:pt idx="770">
                  <c:v>-157.90133463541667</c:v>
                </c:pt>
                <c:pt idx="771">
                  <c:v>-157.51416015625</c:v>
                </c:pt>
                <c:pt idx="772">
                  <c:v>-157.12265625000001</c:v>
                </c:pt>
                <c:pt idx="773">
                  <c:v>-156.84176432291667</c:v>
                </c:pt>
                <c:pt idx="774">
                  <c:v>-156.51326497395834</c:v>
                </c:pt>
                <c:pt idx="775">
                  <c:v>-156.23528645833332</c:v>
                </c:pt>
                <c:pt idx="776">
                  <c:v>-155.95921223958334</c:v>
                </c:pt>
                <c:pt idx="777">
                  <c:v>-154.06132812499999</c:v>
                </c:pt>
                <c:pt idx="778">
                  <c:v>-154.38068033854168</c:v>
                </c:pt>
                <c:pt idx="779">
                  <c:v>-154.68849283854166</c:v>
                </c:pt>
                <c:pt idx="780">
                  <c:v>-154.98188476562501</c:v>
                </c:pt>
                <c:pt idx="781">
                  <c:v>-154.27101236979166</c:v>
                </c:pt>
                <c:pt idx="782">
                  <c:v>-152.60688476562501</c:v>
                </c:pt>
                <c:pt idx="783">
                  <c:v>-152.13264973958334</c:v>
                </c:pt>
                <c:pt idx="784">
                  <c:v>-151.78684895833334</c:v>
                </c:pt>
                <c:pt idx="785">
                  <c:v>-151.41123046875001</c:v>
                </c:pt>
                <c:pt idx="786">
                  <c:v>-151.07550455729168</c:v>
                </c:pt>
                <c:pt idx="787">
                  <c:v>-150.71046549479166</c:v>
                </c:pt>
                <c:pt idx="788">
                  <c:v>-150.43343098958334</c:v>
                </c:pt>
                <c:pt idx="789">
                  <c:v>-150.14339192708334</c:v>
                </c:pt>
                <c:pt idx="790">
                  <c:v>-149.68888346354166</c:v>
                </c:pt>
                <c:pt idx="791">
                  <c:v>-149.41858723958333</c:v>
                </c:pt>
                <c:pt idx="792">
                  <c:v>-149.11606445312501</c:v>
                </c:pt>
                <c:pt idx="793">
                  <c:v>-149.40703124999999</c:v>
                </c:pt>
                <c:pt idx="794">
                  <c:v>-149.73505859375001</c:v>
                </c:pt>
                <c:pt idx="795">
                  <c:v>-148.90540364583333</c:v>
                </c:pt>
                <c:pt idx="796">
                  <c:v>-139.02356770833333</c:v>
                </c:pt>
                <c:pt idx="797">
                  <c:v>-131.09735514322918</c:v>
                </c:pt>
                <c:pt idx="798">
                  <c:v>-130.10900065104167</c:v>
                </c:pt>
                <c:pt idx="799">
                  <c:v>-129.4111328125</c:v>
                </c:pt>
                <c:pt idx="800">
                  <c:v>-128.88352050781251</c:v>
                </c:pt>
                <c:pt idx="801">
                  <c:v>-128.47470703125001</c:v>
                </c:pt>
                <c:pt idx="802">
                  <c:v>-128.0885009765625</c:v>
                </c:pt>
                <c:pt idx="803">
                  <c:v>-127.80665690104166</c:v>
                </c:pt>
                <c:pt idx="804">
                  <c:v>-127.17466634114584</c:v>
                </c:pt>
                <c:pt idx="805">
                  <c:v>-126.893310546875</c:v>
                </c:pt>
                <c:pt idx="806">
                  <c:v>-126.57203776041666</c:v>
                </c:pt>
                <c:pt idx="807">
                  <c:v>-126.24498697916667</c:v>
                </c:pt>
                <c:pt idx="808">
                  <c:v>-125.97997233072917</c:v>
                </c:pt>
                <c:pt idx="809">
                  <c:v>-126.26711425781249</c:v>
                </c:pt>
                <c:pt idx="810">
                  <c:v>-126.57058919270834</c:v>
                </c:pt>
                <c:pt idx="811">
                  <c:v>-126.85146484374999</c:v>
                </c:pt>
                <c:pt idx="812">
                  <c:v>-127.17275390624999</c:v>
                </c:pt>
                <c:pt idx="813">
                  <c:v>-127.52095540364583</c:v>
                </c:pt>
                <c:pt idx="814">
                  <c:v>-127.8470458984375</c:v>
                </c:pt>
                <c:pt idx="815">
                  <c:v>-128.12888997395834</c:v>
                </c:pt>
                <c:pt idx="816">
                  <c:v>-128.43285319010417</c:v>
                </c:pt>
                <c:pt idx="817">
                  <c:v>-128.74210611979166</c:v>
                </c:pt>
                <c:pt idx="818">
                  <c:v>-129.00856933593749</c:v>
                </c:pt>
                <c:pt idx="819">
                  <c:v>-129.27694498697917</c:v>
                </c:pt>
                <c:pt idx="820">
                  <c:v>-129.54290364583332</c:v>
                </c:pt>
                <c:pt idx="821">
                  <c:v>-129.80791829427082</c:v>
                </c:pt>
                <c:pt idx="822">
                  <c:v>-130.07964680989582</c:v>
                </c:pt>
                <c:pt idx="823">
                  <c:v>-130.35476888020833</c:v>
                </c:pt>
                <c:pt idx="824">
                  <c:v>-130.62409667968751</c:v>
                </c:pt>
                <c:pt idx="825">
                  <c:v>-130.89296061197916</c:v>
                </c:pt>
                <c:pt idx="826">
                  <c:v>-131.15988769531251</c:v>
                </c:pt>
                <c:pt idx="827">
                  <c:v>-131.42633463541668</c:v>
                </c:pt>
                <c:pt idx="828">
                  <c:v>-131.69471028645833</c:v>
                </c:pt>
                <c:pt idx="829">
                  <c:v>-131.97943522135418</c:v>
                </c:pt>
                <c:pt idx="830">
                  <c:v>-132.26032714843751</c:v>
                </c:pt>
                <c:pt idx="831">
                  <c:v>-132.57246093750001</c:v>
                </c:pt>
                <c:pt idx="832">
                  <c:v>-132.84949544270833</c:v>
                </c:pt>
                <c:pt idx="833">
                  <c:v>-133.12124023437499</c:v>
                </c:pt>
                <c:pt idx="834">
                  <c:v>-133.39200846354166</c:v>
                </c:pt>
                <c:pt idx="835">
                  <c:v>-133.68685709635417</c:v>
                </c:pt>
                <c:pt idx="836">
                  <c:v>-133.95569661458333</c:v>
                </c:pt>
                <c:pt idx="837">
                  <c:v>-134.22119140625</c:v>
                </c:pt>
                <c:pt idx="838">
                  <c:v>-134.50447591145834</c:v>
                </c:pt>
                <c:pt idx="839">
                  <c:v>-134.78583170572918</c:v>
                </c:pt>
                <c:pt idx="840">
                  <c:v>-135.07970377604167</c:v>
                </c:pt>
                <c:pt idx="841">
                  <c:v>-135.37019856770834</c:v>
                </c:pt>
                <c:pt idx="842">
                  <c:v>-135.63906249999999</c:v>
                </c:pt>
                <c:pt idx="843">
                  <c:v>-135.91897786458333</c:v>
                </c:pt>
                <c:pt idx="844">
                  <c:v>-136.21332194010418</c:v>
                </c:pt>
                <c:pt idx="845">
                  <c:v>-136.48073730468749</c:v>
                </c:pt>
                <c:pt idx="846">
                  <c:v>-136.75874023437501</c:v>
                </c:pt>
                <c:pt idx="847">
                  <c:v>-137.02711588541666</c:v>
                </c:pt>
                <c:pt idx="848">
                  <c:v>-136.26719563802084</c:v>
                </c:pt>
                <c:pt idx="849">
                  <c:v>-135.98053385416668</c:v>
                </c:pt>
                <c:pt idx="850">
                  <c:v>-135.680908203125</c:v>
                </c:pt>
                <c:pt idx="851">
                  <c:v>-135.37212727864582</c:v>
                </c:pt>
                <c:pt idx="852">
                  <c:v>-135.01333007812499</c:v>
                </c:pt>
                <c:pt idx="853">
                  <c:v>-135.28891601562501</c:v>
                </c:pt>
                <c:pt idx="854">
                  <c:v>-135.56114908854167</c:v>
                </c:pt>
                <c:pt idx="855">
                  <c:v>-135.27016601562499</c:v>
                </c:pt>
                <c:pt idx="856">
                  <c:v>-134.89597981770834</c:v>
                </c:pt>
                <c:pt idx="857">
                  <c:v>-134.61558430989584</c:v>
                </c:pt>
                <c:pt idx="858">
                  <c:v>-134.30680338541666</c:v>
                </c:pt>
                <c:pt idx="859">
                  <c:v>-133.96002604166668</c:v>
                </c:pt>
                <c:pt idx="860">
                  <c:v>-131.79812011718749</c:v>
                </c:pt>
                <c:pt idx="861">
                  <c:v>-130.89103190104166</c:v>
                </c:pt>
                <c:pt idx="862">
                  <c:v>-130.4605712890625</c:v>
                </c:pt>
                <c:pt idx="863">
                  <c:v>-130.17249348958333</c:v>
                </c:pt>
                <c:pt idx="864">
                  <c:v>-129.86178385416667</c:v>
                </c:pt>
                <c:pt idx="865">
                  <c:v>-129.56840006510416</c:v>
                </c:pt>
                <c:pt idx="866">
                  <c:v>-129.29329427083334</c:v>
                </c:pt>
                <c:pt idx="867">
                  <c:v>-129.58859049479167</c:v>
                </c:pt>
                <c:pt idx="868">
                  <c:v>-129.85505371093751</c:v>
                </c:pt>
                <c:pt idx="869">
                  <c:v>-130.16623535156251</c:v>
                </c:pt>
                <c:pt idx="870">
                  <c:v>-130.45769042968749</c:v>
                </c:pt>
                <c:pt idx="871">
                  <c:v>-130.15036621093751</c:v>
                </c:pt>
                <c:pt idx="872">
                  <c:v>-129.85696614583333</c:v>
                </c:pt>
                <c:pt idx="873">
                  <c:v>-129.79300944010416</c:v>
                </c:pt>
                <c:pt idx="874">
                  <c:v>-129.79300944010416</c:v>
                </c:pt>
              </c:numCache>
            </c:numRef>
          </c:val>
          <c:smooth val="0"/>
          <c:extLst>
            <c:ext xmlns:c16="http://schemas.microsoft.com/office/drawing/2014/chart" uri="{C3380CC4-5D6E-409C-BE32-E72D297353CC}">
              <c16:uniqueId val="{00000002-4330-4E2E-853A-D4BBEC06A320}"/>
            </c:ext>
          </c:extLst>
        </c:ser>
        <c:ser>
          <c:idx val="10"/>
          <c:order val="10"/>
          <c:tx>
            <c:v>Pristine 1</c:v>
          </c:tx>
          <c:spPr>
            <a:ln w="28575" cap="rnd">
              <a:solidFill>
                <a:schemeClr val="accent5">
                  <a:lumMod val="60000"/>
                </a:schemeClr>
              </a:solidFill>
              <a:round/>
            </a:ln>
            <a:effectLst/>
          </c:spPr>
          <c:marker>
            <c:symbol val="none"/>
          </c:marker>
          <c:val>
            <c:numRef>
              <c:f>Sheet1!$K$2:$K$996</c:f>
              <c:numCache>
                <c:formatCode>General</c:formatCode>
                <c:ptCount val="995"/>
                <c:pt idx="0">
                  <c:v>-0.25200605392456055</c:v>
                </c:pt>
                <c:pt idx="1">
                  <c:v>-0.57230917612711585</c:v>
                </c:pt>
                <c:pt idx="2">
                  <c:v>-0.98061777750651047</c:v>
                </c:pt>
                <c:pt idx="3">
                  <c:v>-1.4403883616129558</c:v>
                </c:pt>
                <c:pt idx="4">
                  <c:v>-1.8289808909098306</c:v>
                </c:pt>
                <c:pt idx="5">
                  <c:v>-2.2118036905924479</c:v>
                </c:pt>
                <c:pt idx="6">
                  <c:v>-2.9966796874999999</c:v>
                </c:pt>
                <c:pt idx="7">
                  <c:v>-3.2794713338216144</c:v>
                </c:pt>
                <c:pt idx="8">
                  <c:v>-3.6368006388346354</c:v>
                </c:pt>
                <c:pt idx="9">
                  <c:v>-4.0278002421061201</c:v>
                </c:pt>
                <c:pt idx="10">
                  <c:v>-4.3846511840820313</c:v>
                </c:pt>
                <c:pt idx="11">
                  <c:v>-4.7597763061523439</c:v>
                </c:pt>
                <c:pt idx="12">
                  <c:v>-5.1498118082682289</c:v>
                </c:pt>
                <c:pt idx="13">
                  <c:v>-5.5845794677734375</c:v>
                </c:pt>
                <c:pt idx="14">
                  <c:v>-5.9539347330729164</c:v>
                </c:pt>
                <c:pt idx="15">
                  <c:v>-6.2963536580403643</c:v>
                </c:pt>
                <c:pt idx="16">
                  <c:v>-6.6007904052734379</c:v>
                </c:pt>
                <c:pt idx="17">
                  <c:v>-6.8600097656249996</c:v>
                </c:pt>
                <c:pt idx="18">
                  <c:v>-7.1168299357096352</c:v>
                </c:pt>
                <c:pt idx="19">
                  <c:v>-7.3851898193359373</c:v>
                </c:pt>
                <c:pt idx="20">
                  <c:v>-7.6472941080729164</c:v>
                </c:pt>
                <c:pt idx="21">
                  <c:v>-7.9488382975260414</c:v>
                </c:pt>
                <c:pt idx="22">
                  <c:v>-8.2157557169596362</c:v>
                </c:pt>
                <c:pt idx="23">
                  <c:v>-8.5047963460286464</c:v>
                </c:pt>
                <c:pt idx="24">
                  <c:v>-8.8073048909505207</c:v>
                </c:pt>
                <c:pt idx="25">
                  <c:v>-9.1199106852213543</c:v>
                </c:pt>
                <c:pt idx="26">
                  <c:v>-9.4551259358723954</c:v>
                </c:pt>
                <c:pt idx="27">
                  <c:v>-9.7244425455729164</c:v>
                </c:pt>
                <c:pt idx="28">
                  <c:v>-9.989918009440105</c:v>
                </c:pt>
                <c:pt idx="29">
                  <c:v>-10.290505981445312</c:v>
                </c:pt>
                <c:pt idx="30">
                  <c:v>-10.579547119140624</c:v>
                </c:pt>
                <c:pt idx="31">
                  <c:v>-10.872915649414063</c:v>
                </c:pt>
                <c:pt idx="32">
                  <c:v>-11.200432332356771</c:v>
                </c:pt>
                <c:pt idx="33">
                  <c:v>-11.50870361328125</c:v>
                </c:pt>
                <c:pt idx="34">
                  <c:v>-11.845361328125</c:v>
                </c:pt>
                <c:pt idx="35">
                  <c:v>-12.169506835937501</c:v>
                </c:pt>
                <c:pt idx="36">
                  <c:v>-12.674972534179688</c:v>
                </c:pt>
                <c:pt idx="37">
                  <c:v>-13.039515177408854</c:v>
                </c:pt>
                <c:pt idx="38">
                  <c:v>-13.383864339192709</c:v>
                </c:pt>
                <c:pt idx="39">
                  <c:v>-13.764767456054688</c:v>
                </c:pt>
                <c:pt idx="40">
                  <c:v>-14.088435872395833</c:v>
                </c:pt>
                <c:pt idx="41">
                  <c:v>-14.500118001302083</c:v>
                </c:pt>
                <c:pt idx="42">
                  <c:v>-14.916605631510416</c:v>
                </c:pt>
                <c:pt idx="43">
                  <c:v>-15.320589192708333</c:v>
                </c:pt>
                <c:pt idx="44">
                  <c:v>-15.579331461588541</c:v>
                </c:pt>
                <c:pt idx="45">
                  <c:v>-16.021791585286458</c:v>
                </c:pt>
                <c:pt idx="46">
                  <c:v>-16.462809244791668</c:v>
                </c:pt>
                <c:pt idx="47">
                  <c:v>-16.927391560872397</c:v>
                </c:pt>
                <c:pt idx="48">
                  <c:v>-17.389569091796876</c:v>
                </c:pt>
                <c:pt idx="49">
                  <c:v>-17.867134602864585</c:v>
                </c:pt>
                <c:pt idx="50">
                  <c:v>-18.349035644531249</c:v>
                </c:pt>
                <c:pt idx="51">
                  <c:v>-18.813618977864582</c:v>
                </c:pt>
                <c:pt idx="52">
                  <c:v>-19.30080362955729</c:v>
                </c:pt>
                <c:pt idx="53">
                  <c:v>-19.81925252278646</c:v>
                </c:pt>
                <c:pt idx="54">
                  <c:v>-20.298746744791668</c:v>
                </c:pt>
                <c:pt idx="55">
                  <c:v>-20.566143798828126</c:v>
                </c:pt>
                <c:pt idx="56">
                  <c:v>-20.826806640625001</c:v>
                </c:pt>
                <c:pt idx="57">
                  <c:v>-21.097096761067707</c:v>
                </c:pt>
                <c:pt idx="58">
                  <c:v>-21.794451904296874</c:v>
                </c:pt>
                <c:pt idx="59">
                  <c:v>-22.064255777994791</c:v>
                </c:pt>
                <c:pt idx="60">
                  <c:v>-22.427844238281249</c:v>
                </c:pt>
                <c:pt idx="61">
                  <c:v>-22.689471435546874</c:v>
                </c:pt>
                <c:pt idx="62">
                  <c:v>-23.117987060546874</c:v>
                </c:pt>
                <c:pt idx="63">
                  <c:v>-23.518129475911458</c:v>
                </c:pt>
                <c:pt idx="64">
                  <c:v>-23.976936848958335</c:v>
                </c:pt>
                <c:pt idx="65">
                  <c:v>-24.47711181640625</c:v>
                </c:pt>
                <c:pt idx="66">
                  <c:v>-24.85031941731771</c:v>
                </c:pt>
                <c:pt idx="67">
                  <c:v>-25.266809082031251</c:v>
                </c:pt>
                <c:pt idx="68">
                  <c:v>-25.688590494791665</c:v>
                </c:pt>
                <c:pt idx="69">
                  <c:v>-26.155096435546874</c:v>
                </c:pt>
                <c:pt idx="70">
                  <c:v>-26.604292805989584</c:v>
                </c:pt>
                <c:pt idx="71">
                  <c:v>-27.017897542317709</c:v>
                </c:pt>
                <c:pt idx="72">
                  <c:v>-27.462288411458335</c:v>
                </c:pt>
                <c:pt idx="73">
                  <c:v>-27.93023681640625</c:v>
                </c:pt>
                <c:pt idx="74">
                  <c:v>-28.345762125651042</c:v>
                </c:pt>
                <c:pt idx="75">
                  <c:v>-28.770436604817707</c:v>
                </c:pt>
                <c:pt idx="76">
                  <c:v>-29.182114664713541</c:v>
                </c:pt>
                <c:pt idx="77">
                  <c:v>-29.563977050781251</c:v>
                </c:pt>
                <c:pt idx="78">
                  <c:v>-29.971333821614582</c:v>
                </c:pt>
                <c:pt idx="79">
                  <c:v>-30.525854492187499</c:v>
                </c:pt>
                <c:pt idx="80">
                  <c:v>-30.935133870442709</c:v>
                </c:pt>
                <c:pt idx="81">
                  <c:v>-31.312190755208334</c:v>
                </c:pt>
                <c:pt idx="82">
                  <c:v>-31.680586751302084</c:v>
                </c:pt>
                <c:pt idx="83">
                  <c:v>-32.120642089843749</c:v>
                </c:pt>
                <c:pt idx="84">
                  <c:v>-32.464029947916664</c:v>
                </c:pt>
                <c:pt idx="85">
                  <c:v>-32.881970214843747</c:v>
                </c:pt>
                <c:pt idx="86">
                  <c:v>-33.246038818359374</c:v>
                </c:pt>
                <c:pt idx="87">
                  <c:v>-33.600974527994794</c:v>
                </c:pt>
                <c:pt idx="88">
                  <c:v>-33.9698486328125</c:v>
                </c:pt>
                <c:pt idx="89">
                  <c:v>-34.297847493489584</c:v>
                </c:pt>
                <c:pt idx="90">
                  <c:v>-34.652783203124997</c:v>
                </c:pt>
                <c:pt idx="91">
                  <c:v>-35.02790934244792</c:v>
                </c:pt>
                <c:pt idx="92">
                  <c:v>-35.330900065104167</c:v>
                </c:pt>
                <c:pt idx="93">
                  <c:v>-35.675252278645836</c:v>
                </c:pt>
                <c:pt idx="94">
                  <c:v>-35.956127929687497</c:v>
                </c:pt>
                <c:pt idx="95">
                  <c:v>-36.242765299479167</c:v>
                </c:pt>
                <c:pt idx="96">
                  <c:v>-36.53228759765625</c:v>
                </c:pt>
                <c:pt idx="97">
                  <c:v>-36.823738606770831</c:v>
                </c:pt>
                <c:pt idx="98">
                  <c:v>-37.18684488932292</c:v>
                </c:pt>
                <c:pt idx="99">
                  <c:v>-37.723091634114581</c:v>
                </c:pt>
                <c:pt idx="100">
                  <c:v>-38.083321126302081</c:v>
                </c:pt>
                <c:pt idx="101">
                  <c:v>-38.338216145833336</c:v>
                </c:pt>
                <c:pt idx="102">
                  <c:v>-38.656115722656253</c:v>
                </c:pt>
                <c:pt idx="103">
                  <c:v>-39.011051432291666</c:v>
                </c:pt>
                <c:pt idx="104">
                  <c:v>-39.30682373046875</c:v>
                </c:pt>
                <c:pt idx="105">
                  <c:v>-39.588655598958333</c:v>
                </c:pt>
                <c:pt idx="106">
                  <c:v>-39.847399902343753</c:v>
                </c:pt>
                <c:pt idx="107">
                  <c:v>-40.174918619791669</c:v>
                </c:pt>
                <c:pt idx="108">
                  <c:v>-40.585164388020836</c:v>
                </c:pt>
                <c:pt idx="109">
                  <c:v>-40.84246826171875</c:v>
                </c:pt>
                <c:pt idx="110">
                  <c:v>-41.163732910156249</c:v>
                </c:pt>
                <c:pt idx="111">
                  <c:v>-41.539347330729164</c:v>
                </c:pt>
                <c:pt idx="112">
                  <c:v>-41.805305989583331</c:v>
                </c:pt>
                <c:pt idx="113">
                  <c:v>-42.074149576822919</c:v>
                </c:pt>
                <c:pt idx="114">
                  <c:v>-42.33290201822917</c:v>
                </c:pt>
                <c:pt idx="115">
                  <c:v>-42.625309244791666</c:v>
                </c:pt>
                <c:pt idx="116">
                  <c:v>-42.885982259114584</c:v>
                </c:pt>
                <c:pt idx="117">
                  <c:v>-43.153861490885419</c:v>
                </c:pt>
                <c:pt idx="118">
                  <c:v>-43.470796712239583</c:v>
                </c:pt>
                <c:pt idx="119">
                  <c:v>-43.752632649739581</c:v>
                </c:pt>
                <c:pt idx="120">
                  <c:v>-44.034464518229164</c:v>
                </c:pt>
                <c:pt idx="121">
                  <c:v>-44.289359537760419</c:v>
                </c:pt>
                <c:pt idx="122">
                  <c:v>-44.557246907552084</c:v>
                </c:pt>
                <c:pt idx="123">
                  <c:v>-44.821280924479169</c:v>
                </c:pt>
                <c:pt idx="124">
                  <c:v>-45.093497721354169</c:v>
                </c:pt>
                <c:pt idx="125">
                  <c:v>-45.370515950520833</c:v>
                </c:pt>
                <c:pt idx="126">
                  <c:v>-45.62541097005208</c:v>
                </c:pt>
                <c:pt idx="127">
                  <c:v>-45.8841552734375</c:v>
                </c:pt>
                <c:pt idx="128">
                  <c:v>-46.14338785807292</c:v>
                </c:pt>
                <c:pt idx="129">
                  <c:v>-46.416556803385419</c:v>
                </c:pt>
                <c:pt idx="130">
                  <c:v>-46.684928385416669</c:v>
                </c:pt>
                <c:pt idx="131">
                  <c:v>-46.956656901041669</c:v>
                </c:pt>
                <c:pt idx="132">
                  <c:v>-47.242818196614586</c:v>
                </c:pt>
                <c:pt idx="133">
                  <c:v>-47.509741210937499</c:v>
                </c:pt>
                <c:pt idx="134">
                  <c:v>-47.771370442708331</c:v>
                </c:pt>
                <c:pt idx="135">
                  <c:v>-48.060416666666669</c:v>
                </c:pt>
                <c:pt idx="136">
                  <c:v>-48.316276041666669</c:v>
                </c:pt>
                <c:pt idx="137">
                  <c:v>-48.584163411458334</c:v>
                </c:pt>
                <c:pt idx="138">
                  <c:v>-48.839546712239581</c:v>
                </c:pt>
                <c:pt idx="139">
                  <c:v>-49.11897379557292</c:v>
                </c:pt>
                <c:pt idx="140">
                  <c:v>-49.412345377604169</c:v>
                </c:pt>
                <c:pt idx="141">
                  <c:v>-49.68070882161458</c:v>
                </c:pt>
                <c:pt idx="142">
                  <c:v>-49.975048828124997</c:v>
                </c:pt>
                <c:pt idx="143">
                  <c:v>-50.268900553385414</c:v>
                </c:pt>
                <c:pt idx="144">
                  <c:v>-50.578149414062501</c:v>
                </c:pt>
                <c:pt idx="145">
                  <c:v>-50.835929361979169</c:v>
                </c:pt>
                <c:pt idx="146">
                  <c:v>-51.121126302083333</c:v>
                </c:pt>
                <c:pt idx="147">
                  <c:v>-51.436145019531253</c:v>
                </c:pt>
                <c:pt idx="148">
                  <c:v>-51.725667317708336</c:v>
                </c:pt>
                <c:pt idx="149">
                  <c:v>-52.00605875651042</c:v>
                </c:pt>
                <c:pt idx="150">
                  <c:v>-52.363883463541669</c:v>
                </c:pt>
                <c:pt idx="151">
                  <c:v>-52.69429117838542</c:v>
                </c:pt>
                <c:pt idx="152">
                  <c:v>-52.964575195312499</c:v>
                </c:pt>
                <c:pt idx="153">
                  <c:v>-53.223323567708334</c:v>
                </c:pt>
                <c:pt idx="154">
                  <c:v>-53.51910400390625</c:v>
                </c:pt>
                <c:pt idx="155">
                  <c:v>-53.793245442708333</c:v>
                </c:pt>
                <c:pt idx="156">
                  <c:v>-54.078442382812497</c:v>
                </c:pt>
                <c:pt idx="157">
                  <c:v>-54.35402018229167</c:v>
                </c:pt>
                <c:pt idx="158">
                  <c:v>-54.686348470052081</c:v>
                </c:pt>
                <c:pt idx="159">
                  <c:v>-54.978767903645831</c:v>
                </c:pt>
                <c:pt idx="160">
                  <c:v>-55.246166992187497</c:v>
                </c:pt>
                <c:pt idx="161">
                  <c:v>-55.52174479166667</c:v>
                </c:pt>
                <c:pt idx="162">
                  <c:v>-55.80598551432292</c:v>
                </c:pt>
                <c:pt idx="163">
                  <c:v>-56.121960449218747</c:v>
                </c:pt>
                <c:pt idx="164">
                  <c:v>-56.390812174479166</c:v>
                </c:pt>
                <c:pt idx="165">
                  <c:v>-56.686108398437497</c:v>
                </c:pt>
                <c:pt idx="166">
                  <c:v>-56.947261555989584</c:v>
                </c:pt>
                <c:pt idx="167">
                  <c:v>-57.213708496093751</c:v>
                </c:pt>
                <c:pt idx="168">
                  <c:v>-57.528238932291664</c:v>
                </c:pt>
                <c:pt idx="169">
                  <c:v>-57.910107421874997</c:v>
                </c:pt>
                <c:pt idx="170">
                  <c:v>-58.184252929687503</c:v>
                </c:pt>
                <c:pt idx="171">
                  <c:v>-58.44203287760417</c:v>
                </c:pt>
                <c:pt idx="172">
                  <c:v>-58.70607096354167</c:v>
                </c:pt>
                <c:pt idx="173">
                  <c:v>-58.996081542968753</c:v>
                </c:pt>
                <c:pt idx="174">
                  <c:v>-59.271663411458334</c:v>
                </c:pt>
                <c:pt idx="175">
                  <c:v>-59.5390625</c:v>
                </c:pt>
                <c:pt idx="176">
                  <c:v>-59.901700846354167</c:v>
                </c:pt>
                <c:pt idx="177">
                  <c:v>-60.215755208333334</c:v>
                </c:pt>
                <c:pt idx="178">
                  <c:v>-60.51008707682292</c:v>
                </c:pt>
                <c:pt idx="179">
                  <c:v>-60.769319661458333</c:v>
                </c:pt>
                <c:pt idx="180">
                  <c:v>-61.03865152994792</c:v>
                </c:pt>
                <c:pt idx="181">
                  <c:v>-61.3074951171875</c:v>
                </c:pt>
                <c:pt idx="182">
                  <c:v>-61.603755696614584</c:v>
                </c:pt>
                <c:pt idx="183">
                  <c:v>-61.913968912760417</c:v>
                </c:pt>
                <c:pt idx="184">
                  <c:v>-61.63020426432292</c:v>
                </c:pt>
                <c:pt idx="185">
                  <c:v>-61.350777180989581</c:v>
                </c:pt>
                <c:pt idx="186">
                  <c:v>-61.054040527343751</c:v>
                </c:pt>
                <c:pt idx="187">
                  <c:v>-60.716898600260414</c:v>
                </c:pt>
                <c:pt idx="188">
                  <c:v>-60.444681803385414</c:v>
                </c:pt>
                <c:pt idx="189">
                  <c:v>-60.124857584635414</c:v>
                </c:pt>
                <c:pt idx="190">
                  <c:v>-60.42832845052083</c:v>
                </c:pt>
                <c:pt idx="191">
                  <c:v>-60.70054524739583</c:v>
                </c:pt>
                <c:pt idx="192">
                  <c:v>-60.982857259114581</c:v>
                </c:pt>
                <c:pt idx="193">
                  <c:v>-61.283451334635416</c:v>
                </c:pt>
                <c:pt idx="194">
                  <c:v>-61.590295410156251</c:v>
                </c:pt>
                <c:pt idx="195">
                  <c:v>-61.896175130208334</c:v>
                </c:pt>
                <c:pt idx="196">
                  <c:v>-62.184256998697919</c:v>
                </c:pt>
                <c:pt idx="197">
                  <c:v>-62.445410156249999</c:v>
                </c:pt>
                <c:pt idx="198">
                  <c:v>-62.719067382812497</c:v>
                </c:pt>
                <c:pt idx="199">
                  <c:v>-62.99464518229167</c:v>
                </c:pt>
                <c:pt idx="200">
                  <c:v>-63.257722981770833</c:v>
                </c:pt>
                <c:pt idx="201">
                  <c:v>-63.557832845052083</c:v>
                </c:pt>
                <c:pt idx="202">
                  <c:v>-63.850248209635417</c:v>
                </c:pt>
                <c:pt idx="203">
                  <c:v>-64.157572428385421</c:v>
                </c:pt>
                <c:pt idx="204">
                  <c:v>-64.438439941406244</c:v>
                </c:pt>
                <c:pt idx="205">
                  <c:v>-64.758752441406244</c:v>
                </c:pt>
                <c:pt idx="206">
                  <c:v>-65.05645751953125</c:v>
                </c:pt>
                <c:pt idx="207">
                  <c:v>-65.31424153645834</c:v>
                </c:pt>
                <c:pt idx="208">
                  <c:v>-65.643693033854163</c:v>
                </c:pt>
                <c:pt idx="209">
                  <c:v>-65.993819173177087</c:v>
                </c:pt>
                <c:pt idx="210">
                  <c:v>-66.331921386718747</c:v>
                </c:pt>
                <c:pt idx="211">
                  <c:v>-66.61086832682291</c:v>
                </c:pt>
                <c:pt idx="212">
                  <c:v>-66.993216959635419</c:v>
                </c:pt>
                <c:pt idx="213">
                  <c:v>-67.257743326822919</c:v>
                </c:pt>
                <c:pt idx="214">
                  <c:v>-67.513606770833334</c:v>
                </c:pt>
                <c:pt idx="215">
                  <c:v>-67.800732421874997</c:v>
                </c:pt>
                <c:pt idx="216">
                  <c:v>-68.216752115885413</c:v>
                </c:pt>
                <c:pt idx="217">
                  <c:v>-68.526481119791669</c:v>
                </c:pt>
                <c:pt idx="218">
                  <c:v>-68.786173502604171</c:v>
                </c:pt>
                <c:pt idx="219">
                  <c:v>-69.050699869791671</c:v>
                </c:pt>
                <c:pt idx="220">
                  <c:v>-69.325813802083331</c:v>
                </c:pt>
                <c:pt idx="221">
                  <c:v>-69.673535156249997</c:v>
                </c:pt>
                <c:pt idx="222">
                  <c:v>-69.985172526041666</c:v>
                </c:pt>
                <c:pt idx="223">
                  <c:v>-70.255468750000006</c:v>
                </c:pt>
                <c:pt idx="224">
                  <c:v>-70.540673828124994</c:v>
                </c:pt>
                <c:pt idx="225">
                  <c:v>-70.882625325520834</c:v>
                </c:pt>
                <c:pt idx="226">
                  <c:v>-71.269783528645831</c:v>
                </c:pt>
                <c:pt idx="227">
                  <c:v>-71.60067545572916</c:v>
                </c:pt>
                <c:pt idx="228">
                  <c:v>-71.86856282552084</c:v>
                </c:pt>
                <c:pt idx="229">
                  <c:v>-72.224951171875006</c:v>
                </c:pt>
                <c:pt idx="230">
                  <c:v>-72.508227539062503</c:v>
                </c:pt>
                <c:pt idx="231">
                  <c:v>-72.808333333333337</c:v>
                </c:pt>
                <c:pt idx="232">
                  <c:v>-73.085351562499994</c:v>
                </c:pt>
                <c:pt idx="233">
                  <c:v>-73.344108072916669</c:v>
                </c:pt>
                <c:pt idx="234">
                  <c:v>-73.675960286458334</c:v>
                </c:pt>
                <c:pt idx="235">
                  <c:v>-74.003963216145834</c:v>
                </c:pt>
                <c:pt idx="236">
                  <c:v>-74.39449869791666</c:v>
                </c:pt>
                <c:pt idx="237">
                  <c:v>-74.698445638020829</c:v>
                </c:pt>
                <c:pt idx="238">
                  <c:v>-74.97018229166666</c:v>
                </c:pt>
                <c:pt idx="239">
                  <c:v>-75.227010091145829</c:v>
                </c:pt>
                <c:pt idx="240">
                  <c:v>-75.513175455729169</c:v>
                </c:pt>
                <c:pt idx="241">
                  <c:v>-75.790201822916671</c:v>
                </c:pt>
                <c:pt idx="242">
                  <c:v>-76.137923177083337</c:v>
                </c:pt>
                <c:pt idx="243">
                  <c:v>-76.42312825520834</c:v>
                </c:pt>
                <c:pt idx="244">
                  <c:v>-76.712662760416663</c:v>
                </c:pt>
                <c:pt idx="245">
                  <c:v>-76.96805013020834</c:v>
                </c:pt>
                <c:pt idx="246">
                  <c:v>-77.288346354166663</c:v>
                </c:pt>
                <c:pt idx="247">
                  <c:v>-77.574039713541666</c:v>
                </c:pt>
                <c:pt idx="248">
                  <c:v>-77.905411783854163</c:v>
                </c:pt>
                <c:pt idx="249">
                  <c:v>-78.206958007812503</c:v>
                </c:pt>
                <c:pt idx="250">
                  <c:v>-78.498421223958331</c:v>
                </c:pt>
                <c:pt idx="251">
                  <c:v>-78.7547607421875</c:v>
                </c:pt>
                <c:pt idx="252">
                  <c:v>-79.029858398437497</c:v>
                </c:pt>
                <c:pt idx="253">
                  <c:v>-79.316992187500006</c:v>
                </c:pt>
                <c:pt idx="254">
                  <c:v>-79.592089843750003</c:v>
                </c:pt>
                <c:pt idx="255">
                  <c:v>-79.89749348958334</c:v>
                </c:pt>
                <c:pt idx="256">
                  <c:v>-80.239444986979166</c:v>
                </c:pt>
                <c:pt idx="257">
                  <c:v>-80.707405598958331</c:v>
                </c:pt>
                <c:pt idx="258">
                  <c:v>-81.062825520833329</c:v>
                </c:pt>
                <c:pt idx="259">
                  <c:v>-81.351391601562497</c:v>
                </c:pt>
                <c:pt idx="260">
                  <c:v>-81.613037109375</c:v>
                </c:pt>
                <c:pt idx="261">
                  <c:v>-81.907853190104163</c:v>
                </c:pt>
                <c:pt idx="262">
                  <c:v>-82.198347981770837</c:v>
                </c:pt>
                <c:pt idx="263">
                  <c:v>-82.53116048177084</c:v>
                </c:pt>
                <c:pt idx="264">
                  <c:v>-82.820206705729163</c:v>
                </c:pt>
                <c:pt idx="265">
                  <c:v>-83.155436197916671</c:v>
                </c:pt>
                <c:pt idx="266">
                  <c:v>-83.426204427083334</c:v>
                </c:pt>
                <c:pt idx="267">
                  <c:v>-83.865787760416666</c:v>
                </c:pt>
                <c:pt idx="268">
                  <c:v>-84.226513671874997</c:v>
                </c:pt>
                <c:pt idx="269">
                  <c:v>-84.552596028645837</c:v>
                </c:pt>
                <c:pt idx="270">
                  <c:v>-84.946964518229166</c:v>
                </c:pt>
                <c:pt idx="271">
                  <c:v>-85.22207845052084</c:v>
                </c:pt>
                <c:pt idx="272">
                  <c:v>-85.516406250000003</c:v>
                </c:pt>
                <c:pt idx="273">
                  <c:v>-85.833837890625006</c:v>
                </c:pt>
                <c:pt idx="274">
                  <c:v>-86.094506835937494</c:v>
                </c:pt>
                <c:pt idx="275">
                  <c:v>-86.366251627604171</c:v>
                </c:pt>
                <c:pt idx="276">
                  <c:v>-86.693774414062503</c:v>
                </c:pt>
                <c:pt idx="277">
                  <c:v>-86.980900065104166</c:v>
                </c:pt>
                <c:pt idx="278">
                  <c:v>-87.314192708333337</c:v>
                </c:pt>
                <c:pt idx="279">
                  <c:v>-87.660009765625006</c:v>
                </c:pt>
                <c:pt idx="280">
                  <c:v>-87.92788899739584</c:v>
                </c:pt>
                <c:pt idx="281">
                  <c:v>-88.216455078124994</c:v>
                </c:pt>
                <c:pt idx="282">
                  <c:v>-88.56033528645834</c:v>
                </c:pt>
                <c:pt idx="283">
                  <c:v>-88.836401367187506</c:v>
                </c:pt>
                <c:pt idx="284">
                  <c:v>-89.144205729166671</c:v>
                </c:pt>
                <c:pt idx="285">
                  <c:v>-89.422672526041666</c:v>
                </c:pt>
                <c:pt idx="286">
                  <c:v>-89.775699869791666</c:v>
                </c:pt>
                <c:pt idx="287">
                  <c:v>-90.0599365234375</c:v>
                </c:pt>
                <c:pt idx="288">
                  <c:v>-90.412003580729163</c:v>
                </c:pt>
                <c:pt idx="289">
                  <c:v>-90.71114908854166</c:v>
                </c:pt>
                <c:pt idx="290">
                  <c:v>-91.00790201822916</c:v>
                </c:pt>
                <c:pt idx="291">
                  <c:v>-91.274829101562503</c:v>
                </c:pt>
                <c:pt idx="292">
                  <c:v>-91.536450195312497</c:v>
                </c:pt>
                <c:pt idx="293">
                  <c:v>-91.800984700520829</c:v>
                </c:pt>
                <c:pt idx="294">
                  <c:v>-92.075610351562503</c:v>
                </c:pt>
                <c:pt idx="295">
                  <c:v>-92.339160156250003</c:v>
                </c:pt>
                <c:pt idx="296">
                  <c:v>-92.628702799479171</c:v>
                </c:pt>
                <c:pt idx="297">
                  <c:v>-92.956217447916671</c:v>
                </c:pt>
                <c:pt idx="298">
                  <c:v>-93.25777994791666</c:v>
                </c:pt>
                <c:pt idx="299">
                  <c:v>-93.513631184895829</c:v>
                </c:pt>
                <c:pt idx="300">
                  <c:v>-93.87002766927084</c:v>
                </c:pt>
                <c:pt idx="301">
                  <c:v>-94.146565755208329</c:v>
                </c:pt>
                <c:pt idx="302">
                  <c:v>-94.403401692708329</c:v>
                </c:pt>
                <c:pt idx="303">
                  <c:v>-94.766031901041671</c:v>
                </c:pt>
                <c:pt idx="304">
                  <c:v>-95.033935546875</c:v>
                </c:pt>
                <c:pt idx="305">
                  <c:v>-95.331640625000006</c:v>
                </c:pt>
                <c:pt idx="306">
                  <c:v>-95.605297851562497</c:v>
                </c:pt>
                <c:pt idx="307">
                  <c:v>-95.938126627604163</c:v>
                </c:pt>
                <c:pt idx="308">
                  <c:v>-96.194466145833331</c:v>
                </c:pt>
                <c:pt idx="309">
                  <c:v>-96.449853515624994</c:v>
                </c:pt>
                <c:pt idx="310">
                  <c:v>-96.731681315104169</c:v>
                </c:pt>
                <c:pt idx="311">
                  <c:v>-97.008715820312503</c:v>
                </c:pt>
                <c:pt idx="312">
                  <c:v>-97.264575195312503</c:v>
                </c:pt>
                <c:pt idx="313">
                  <c:v>-97.5238037109375</c:v>
                </c:pt>
                <c:pt idx="314">
                  <c:v>-97.835953776041663</c:v>
                </c:pt>
                <c:pt idx="315">
                  <c:v>-98.114420572916671</c:v>
                </c:pt>
                <c:pt idx="316">
                  <c:v>-98.40780436197916</c:v>
                </c:pt>
                <c:pt idx="317">
                  <c:v>-98.679060872395837</c:v>
                </c:pt>
                <c:pt idx="318">
                  <c:v>-98.952709960937497</c:v>
                </c:pt>
                <c:pt idx="319">
                  <c:v>-99.22494303385416</c:v>
                </c:pt>
                <c:pt idx="320">
                  <c:v>-99.4947509765625</c:v>
                </c:pt>
                <c:pt idx="321">
                  <c:v>-99.789575195312494</c:v>
                </c:pt>
                <c:pt idx="322">
                  <c:v>-100.06371256510417</c:v>
                </c:pt>
                <c:pt idx="323">
                  <c:v>-100.37007649739583</c:v>
                </c:pt>
                <c:pt idx="324">
                  <c:v>-100.6427734375</c:v>
                </c:pt>
                <c:pt idx="325">
                  <c:v>-100.9202880859375</c:v>
                </c:pt>
                <c:pt idx="326">
                  <c:v>-101.185302734375</c:v>
                </c:pt>
                <c:pt idx="327">
                  <c:v>-101.45463053385417</c:v>
                </c:pt>
                <c:pt idx="328">
                  <c:v>-101.74175618489583</c:v>
                </c:pt>
                <c:pt idx="329">
                  <c:v>-102.01398111979167</c:v>
                </c:pt>
                <c:pt idx="330">
                  <c:v>-102.27320963541666</c:v>
                </c:pt>
                <c:pt idx="331">
                  <c:v>-102.56754557291667</c:v>
                </c:pt>
                <c:pt idx="332">
                  <c:v>-102.86573893229166</c:v>
                </c:pt>
                <c:pt idx="333">
                  <c:v>-103.15335286458334</c:v>
                </c:pt>
                <c:pt idx="334">
                  <c:v>-103.41932779947916</c:v>
                </c:pt>
                <c:pt idx="335">
                  <c:v>-103.71703287760417</c:v>
                </c:pt>
                <c:pt idx="336">
                  <c:v>-103.98636067708334</c:v>
                </c:pt>
                <c:pt idx="337">
                  <c:v>-104.26531575520833</c:v>
                </c:pt>
                <c:pt idx="338">
                  <c:v>-104.55581054687499</c:v>
                </c:pt>
                <c:pt idx="339">
                  <c:v>-104.86891276041666</c:v>
                </c:pt>
                <c:pt idx="340">
                  <c:v>-105.1315185546875</c:v>
                </c:pt>
                <c:pt idx="341">
                  <c:v>-105.44895019531251</c:v>
                </c:pt>
                <c:pt idx="342">
                  <c:v>-105.73414713541666</c:v>
                </c:pt>
                <c:pt idx="343">
                  <c:v>-106.01021321614583</c:v>
                </c:pt>
                <c:pt idx="344">
                  <c:v>-106.34158528645834</c:v>
                </c:pt>
                <c:pt idx="345">
                  <c:v>-106.66527506510417</c:v>
                </c:pt>
                <c:pt idx="346">
                  <c:v>-106.94423014322916</c:v>
                </c:pt>
                <c:pt idx="347">
                  <c:v>-107.23568522135416</c:v>
                </c:pt>
                <c:pt idx="348">
                  <c:v>-107.49058430989584</c:v>
                </c:pt>
                <c:pt idx="349">
                  <c:v>-107.74981282552083</c:v>
                </c:pt>
                <c:pt idx="350">
                  <c:v>-108.0792724609375</c:v>
                </c:pt>
                <c:pt idx="351">
                  <c:v>-108.34620768229166</c:v>
                </c:pt>
                <c:pt idx="352">
                  <c:v>-108.61362304687501</c:v>
                </c:pt>
                <c:pt idx="353">
                  <c:v>-108.8916015625</c:v>
                </c:pt>
                <c:pt idx="354">
                  <c:v>-109.23981119791667</c:v>
                </c:pt>
                <c:pt idx="355">
                  <c:v>-109.49857584635417</c:v>
                </c:pt>
                <c:pt idx="356">
                  <c:v>-109.7621337890625</c:v>
                </c:pt>
                <c:pt idx="357">
                  <c:v>-110.05118815104167</c:v>
                </c:pt>
                <c:pt idx="358">
                  <c:v>-110.34024251302084</c:v>
                </c:pt>
                <c:pt idx="359">
                  <c:v>-110.65285644531249</c:v>
                </c:pt>
                <c:pt idx="360">
                  <c:v>-110.9481689453125</c:v>
                </c:pt>
                <c:pt idx="361">
                  <c:v>-111.24587402343749</c:v>
                </c:pt>
                <c:pt idx="362">
                  <c:v>-111.51232096354167</c:v>
                </c:pt>
                <c:pt idx="363">
                  <c:v>-111.84178059895834</c:v>
                </c:pt>
                <c:pt idx="364">
                  <c:v>-112.15489095052084</c:v>
                </c:pt>
                <c:pt idx="365">
                  <c:v>-112.42132975260417</c:v>
                </c:pt>
                <c:pt idx="366">
                  <c:v>-112.68104654947916</c:v>
                </c:pt>
                <c:pt idx="367">
                  <c:v>-112.98837076822916</c:v>
                </c:pt>
                <c:pt idx="368">
                  <c:v>-113.253857421875</c:v>
                </c:pt>
                <c:pt idx="369">
                  <c:v>-113.51454264322916</c:v>
                </c:pt>
                <c:pt idx="370">
                  <c:v>-113.82474772135417</c:v>
                </c:pt>
                <c:pt idx="371">
                  <c:v>-114.11621907552083</c:v>
                </c:pt>
                <c:pt idx="372">
                  <c:v>-114.43701171875</c:v>
                </c:pt>
                <c:pt idx="373">
                  <c:v>-114.74192708333334</c:v>
                </c:pt>
                <c:pt idx="374">
                  <c:v>-115.0891845703125</c:v>
                </c:pt>
                <c:pt idx="375">
                  <c:v>-115.36958821614583</c:v>
                </c:pt>
                <c:pt idx="376">
                  <c:v>-115.6788330078125</c:v>
                </c:pt>
                <c:pt idx="377">
                  <c:v>-115.99529622395833</c:v>
                </c:pt>
                <c:pt idx="378">
                  <c:v>-116.26127115885417</c:v>
                </c:pt>
                <c:pt idx="379">
                  <c:v>-116.5286865234375</c:v>
                </c:pt>
                <c:pt idx="380">
                  <c:v>-116.79368489583334</c:v>
                </c:pt>
                <c:pt idx="381">
                  <c:v>-117.06975911458333</c:v>
                </c:pt>
                <c:pt idx="382">
                  <c:v>-117.41604003906249</c:v>
                </c:pt>
                <c:pt idx="383">
                  <c:v>-117.67431640625</c:v>
                </c:pt>
                <c:pt idx="384">
                  <c:v>-117.92971191406249</c:v>
                </c:pt>
                <c:pt idx="385">
                  <c:v>-118.21538899739583</c:v>
                </c:pt>
                <c:pt idx="386">
                  <c:v>-118.52945963541667</c:v>
                </c:pt>
                <c:pt idx="387">
                  <c:v>-118.82860514322917</c:v>
                </c:pt>
                <c:pt idx="388">
                  <c:v>-119.13689778645833</c:v>
                </c:pt>
                <c:pt idx="389">
                  <c:v>-119.46396484375001</c:v>
                </c:pt>
                <c:pt idx="390">
                  <c:v>-119.200390625</c:v>
                </c:pt>
                <c:pt idx="391">
                  <c:v>-119.47261555989583</c:v>
                </c:pt>
                <c:pt idx="392">
                  <c:v>-119.72752278645834</c:v>
                </c:pt>
                <c:pt idx="393">
                  <c:v>-120.06033528645834</c:v>
                </c:pt>
                <c:pt idx="394">
                  <c:v>-120.31621907552083</c:v>
                </c:pt>
                <c:pt idx="395">
                  <c:v>-120.66538899739584</c:v>
                </c:pt>
                <c:pt idx="396">
                  <c:v>-120.97512207031249</c:v>
                </c:pt>
                <c:pt idx="397">
                  <c:v>-121.284375</c:v>
                </c:pt>
                <c:pt idx="398">
                  <c:v>-121.54842122395833</c:v>
                </c:pt>
                <c:pt idx="399">
                  <c:v>-121.82688802083334</c:v>
                </c:pt>
                <c:pt idx="400">
                  <c:v>-122.10922037760416</c:v>
                </c:pt>
                <c:pt idx="401">
                  <c:v>-122.37229003906251</c:v>
                </c:pt>
                <c:pt idx="402">
                  <c:v>-122.63056640625</c:v>
                </c:pt>
                <c:pt idx="403">
                  <c:v>-122.90038248697917</c:v>
                </c:pt>
                <c:pt idx="404">
                  <c:v>-123.29139811197916</c:v>
                </c:pt>
                <c:pt idx="405">
                  <c:v>-123.75167643229166</c:v>
                </c:pt>
                <c:pt idx="406">
                  <c:v>-124.07632649739584</c:v>
                </c:pt>
                <c:pt idx="407">
                  <c:v>-124.3322021484375</c:v>
                </c:pt>
                <c:pt idx="408">
                  <c:v>-124.64817708333334</c:v>
                </c:pt>
                <c:pt idx="409">
                  <c:v>-124.91271158854167</c:v>
                </c:pt>
                <c:pt idx="410">
                  <c:v>-125.19983723958333</c:v>
                </c:pt>
                <c:pt idx="411">
                  <c:v>-125.4888916015625</c:v>
                </c:pt>
                <c:pt idx="412">
                  <c:v>-125.77699381510416</c:v>
                </c:pt>
                <c:pt idx="413">
                  <c:v>-126.06604817708333</c:v>
                </c:pt>
                <c:pt idx="414">
                  <c:v>-126.32144368489584</c:v>
                </c:pt>
                <c:pt idx="415">
                  <c:v>-126.5768310546875</c:v>
                </c:pt>
                <c:pt idx="416">
                  <c:v>-126.9192626953125</c:v>
                </c:pt>
                <c:pt idx="417">
                  <c:v>-127.18811848958333</c:v>
                </c:pt>
                <c:pt idx="418">
                  <c:v>-127.48439127604166</c:v>
                </c:pt>
                <c:pt idx="419">
                  <c:v>-127.75229492187501</c:v>
                </c:pt>
                <c:pt idx="420">
                  <c:v>-128.04037272135417</c:v>
                </c:pt>
                <c:pt idx="421">
                  <c:v>-128.303466796875</c:v>
                </c:pt>
                <c:pt idx="422">
                  <c:v>-128.56365559895832</c:v>
                </c:pt>
                <c:pt idx="423">
                  <c:v>-128.84309895833334</c:v>
                </c:pt>
                <c:pt idx="424">
                  <c:v>-129.10088704427082</c:v>
                </c:pt>
                <c:pt idx="425">
                  <c:v>-129.39090169270833</c:v>
                </c:pt>
                <c:pt idx="426">
                  <c:v>-129.72469075520834</c:v>
                </c:pt>
                <c:pt idx="427">
                  <c:v>-130.01325683593751</c:v>
                </c:pt>
                <c:pt idx="428">
                  <c:v>-130.27153320312499</c:v>
                </c:pt>
                <c:pt idx="429">
                  <c:v>-130.52934570312499</c:v>
                </c:pt>
                <c:pt idx="430">
                  <c:v>-130.80349121093749</c:v>
                </c:pt>
                <c:pt idx="431">
                  <c:v>-131.06368001302084</c:v>
                </c:pt>
                <c:pt idx="432">
                  <c:v>-131.32483723958333</c:v>
                </c:pt>
                <c:pt idx="433">
                  <c:v>-131.58311360677084</c:v>
                </c:pt>
                <c:pt idx="434">
                  <c:v>-131.88179524739584</c:v>
                </c:pt>
                <c:pt idx="435">
                  <c:v>-131.6143798828125</c:v>
                </c:pt>
                <c:pt idx="436">
                  <c:v>-131.32627766927084</c:v>
                </c:pt>
                <c:pt idx="437">
                  <c:v>-130.91313476562499</c:v>
                </c:pt>
                <c:pt idx="438">
                  <c:v>-130.49615071614582</c:v>
                </c:pt>
                <c:pt idx="439">
                  <c:v>-130.15130208333332</c:v>
                </c:pt>
                <c:pt idx="440">
                  <c:v>-129.83338216145833</c:v>
                </c:pt>
                <c:pt idx="441">
                  <c:v>-129.54288736979166</c:v>
                </c:pt>
                <c:pt idx="442">
                  <c:v>-129.25480143229166</c:v>
                </c:pt>
                <c:pt idx="443">
                  <c:v>-128.95179036458333</c:v>
                </c:pt>
                <c:pt idx="444">
                  <c:v>-129.26297200520833</c:v>
                </c:pt>
                <c:pt idx="445">
                  <c:v>-129.51835937499999</c:v>
                </c:pt>
                <c:pt idx="446">
                  <c:v>-129.79732259114584</c:v>
                </c:pt>
                <c:pt idx="447">
                  <c:v>-130.05703938802083</c:v>
                </c:pt>
                <c:pt idx="448">
                  <c:v>-130.39178059895832</c:v>
                </c:pt>
                <c:pt idx="449">
                  <c:v>-130.66976725260417</c:v>
                </c:pt>
                <c:pt idx="450">
                  <c:v>-131.03050130208334</c:v>
                </c:pt>
                <c:pt idx="451">
                  <c:v>-131.30126953125</c:v>
                </c:pt>
                <c:pt idx="452">
                  <c:v>-131.56194661458332</c:v>
                </c:pt>
                <c:pt idx="453">
                  <c:v>-131.85292968749999</c:v>
                </c:pt>
                <c:pt idx="454">
                  <c:v>-132.1275634765625</c:v>
                </c:pt>
                <c:pt idx="455">
                  <c:v>-132.41084798177084</c:v>
                </c:pt>
                <c:pt idx="456">
                  <c:v>-132.67103678385416</c:v>
                </c:pt>
                <c:pt idx="457">
                  <c:v>-132.98318684895833</c:v>
                </c:pt>
                <c:pt idx="458">
                  <c:v>-133.27513020833334</c:v>
                </c:pt>
                <c:pt idx="459">
                  <c:v>-133.57668457031249</c:v>
                </c:pt>
                <c:pt idx="460">
                  <c:v>-133.87343749999999</c:v>
                </c:pt>
                <c:pt idx="461">
                  <c:v>-134.15817057291667</c:v>
                </c:pt>
                <c:pt idx="462">
                  <c:v>-134.44289550781249</c:v>
                </c:pt>
                <c:pt idx="463">
                  <c:v>-134.76512858072917</c:v>
                </c:pt>
                <c:pt idx="464">
                  <c:v>-135.08209635416668</c:v>
                </c:pt>
                <c:pt idx="465">
                  <c:v>-135.41587727864584</c:v>
                </c:pt>
                <c:pt idx="466">
                  <c:v>-135.68136393229167</c:v>
                </c:pt>
                <c:pt idx="467">
                  <c:v>-135.999755859375</c:v>
                </c:pt>
                <c:pt idx="468">
                  <c:v>-136.27679036458332</c:v>
                </c:pt>
                <c:pt idx="469">
                  <c:v>-136.57884114583334</c:v>
                </c:pt>
                <c:pt idx="470">
                  <c:v>-136.866455078125</c:v>
                </c:pt>
                <c:pt idx="471">
                  <c:v>-137.16897786458333</c:v>
                </c:pt>
                <c:pt idx="472">
                  <c:v>-137.46043294270834</c:v>
                </c:pt>
                <c:pt idx="473">
                  <c:v>-137.73746744791666</c:v>
                </c:pt>
                <c:pt idx="474">
                  <c:v>-138.04239908854166</c:v>
                </c:pt>
                <c:pt idx="475">
                  <c:v>-138.38772786458333</c:v>
                </c:pt>
                <c:pt idx="476">
                  <c:v>-138.70804036458333</c:v>
                </c:pt>
                <c:pt idx="477">
                  <c:v>-139.02067057291666</c:v>
                </c:pt>
                <c:pt idx="478">
                  <c:v>-139.31837565104166</c:v>
                </c:pt>
                <c:pt idx="479">
                  <c:v>-139.58242187499999</c:v>
                </c:pt>
                <c:pt idx="480">
                  <c:v>-139.85465494791666</c:v>
                </c:pt>
                <c:pt idx="481">
                  <c:v>-140.11341145833333</c:v>
                </c:pt>
                <c:pt idx="482">
                  <c:v>-140.40294596354167</c:v>
                </c:pt>
                <c:pt idx="483">
                  <c:v>-140.74443359374999</c:v>
                </c:pt>
                <c:pt idx="484">
                  <c:v>-141.01521809895834</c:v>
                </c:pt>
                <c:pt idx="485">
                  <c:v>-141.31772460937501</c:v>
                </c:pt>
                <c:pt idx="486">
                  <c:v>-141.58995768229167</c:v>
                </c:pt>
                <c:pt idx="487">
                  <c:v>-141.85304361979166</c:v>
                </c:pt>
                <c:pt idx="488">
                  <c:v>-142.10843098958333</c:v>
                </c:pt>
                <c:pt idx="489">
                  <c:v>-142.40613606770833</c:v>
                </c:pt>
                <c:pt idx="490">
                  <c:v>-142.75821940104166</c:v>
                </c:pt>
                <c:pt idx="491">
                  <c:v>-143.03380533854167</c:v>
                </c:pt>
                <c:pt idx="492">
                  <c:v>-143.31660156250001</c:v>
                </c:pt>
                <c:pt idx="493">
                  <c:v>-143.66578776041666</c:v>
                </c:pt>
                <c:pt idx="494">
                  <c:v>-143.93032226562499</c:v>
                </c:pt>
                <c:pt idx="495">
                  <c:v>-144.22369791666668</c:v>
                </c:pt>
                <c:pt idx="496">
                  <c:v>-144.50987955729167</c:v>
                </c:pt>
                <c:pt idx="497">
                  <c:v>-144.79122721354167</c:v>
                </c:pt>
                <c:pt idx="498">
                  <c:v>-144.16839192708332</c:v>
                </c:pt>
                <c:pt idx="499">
                  <c:v>-143.66289062499999</c:v>
                </c:pt>
                <c:pt idx="500">
                  <c:v>-143.32526041666668</c:v>
                </c:pt>
                <c:pt idx="501">
                  <c:v>-142.79332682291667</c:v>
                </c:pt>
                <c:pt idx="502">
                  <c:v>-142.39124348958333</c:v>
                </c:pt>
                <c:pt idx="503">
                  <c:v>-142.06178385416666</c:v>
                </c:pt>
                <c:pt idx="504">
                  <c:v>-141.74435221354167</c:v>
                </c:pt>
                <c:pt idx="505">
                  <c:v>-141.43797200520834</c:v>
                </c:pt>
                <c:pt idx="506">
                  <c:v>-140.65546875000001</c:v>
                </c:pt>
                <c:pt idx="507">
                  <c:v>-140.33273111979167</c:v>
                </c:pt>
                <c:pt idx="508">
                  <c:v>-140.06821289062501</c:v>
                </c:pt>
                <c:pt idx="509">
                  <c:v>-139.80222981770834</c:v>
                </c:pt>
                <c:pt idx="510">
                  <c:v>-139.46748046875001</c:v>
                </c:pt>
                <c:pt idx="511">
                  <c:v>-139.784912109375</c:v>
                </c:pt>
                <c:pt idx="512">
                  <c:v>-140.05281575520834</c:v>
                </c:pt>
                <c:pt idx="513">
                  <c:v>-140.42698567708334</c:v>
                </c:pt>
                <c:pt idx="514">
                  <c:v>-140.68479817708334</c:v>
                </c:pt>
                <c:pt idx="515">
                  <c:v>-140.99933268229168</c:v>
                </c:pt>
                <c:pt idx="516">
                  <c:v>-141.36583658854167</c:v>
                </c:pt>
                <c:pt idx="517">
                  <c:v>-141.63709309895833</c:v>
                </c:pt>
                <c:pt idx="518">
                  <c:v>-141.93240559895833</c:v>
                </c:pt>
                <c:pt idx="519">
                  <c:v>-142.22675781250001</c:v>
                </c:pt>
                <c:pt idx="520">
                  <c:v>-142.50620117187501</c:v>
                </c:pt>
                <c:pt idx="521">
                  <c:v>-142.83468424479167</c:v>
                </c:pt>
                <c:pt idx="522">
                  <c:v>-143.12470703125001</c:v>
                </c:pt>
                <c:pt idx="523">
                  <c:v>-143.40799153645833</c:v>
                </c:pt>
                <c:pt idx="524">
                  <c:v>-143.69511718749999</c:v>
                </c:pt>
                <c:pt idx="525">
                  <c:v>-144.00245768229166</c:v>
                </c:pt>
                <c:pt idx="526">
                  <c:v>-144.28334960937499</c:v>
                </c:pt>
                <c:pt idx="527">
                  <c:v>-144.54594726562499</c:v>
                </c:pt>
                <c:pt idx="528">
                  <c:v>-144.83693033854166</c:v>
                </c:pt>
                <c:pt idx="529">
                  <c:v>-145.14715169270832</c:v>
                </c:pt>
                <c:pt idx="530">
                  <c:v>-145.46938476562499</c:v>
                </c:pt>
                <c:pt idx="531">
                  <c:v>-145.73440755208333</c:v>
                </c:pt>
                <c:pt idx="532">
                  <c:v>-145.99604492187501</c:v>
                </c:pt>
                <c:pt idx="533">
                  <c:v>-146.28846028645833</c:v>
                </c:pt>
                <c:pt idx="534">
                  <c:v>-146.55877278645832</c:v>
                </c:pt>
                <c:pt idx="535">
                  <c:v>-146.81367187500001</c:v>
                </c:pt>
                <c:pt idx="536">
                  <c:v>-147.09889322916666</c:v>
                </c:pt>
                <c:pt idx="537">
                  <c:v>-147.35716145833334</c:v>
                </c:pt>
                <c:pt idx="538">
                  <c:v>-147.61928710937499</c:v>
                </c:pt>
                <c:pt idx="539">
                  <c:v>-147.30955403645834</c:v>
                </c:pt>
                <c:pt idx="540">
                  <c:v>-147.02817382812501</c:v>
                </c:pt>
                <c:pt idx="541">
                  <c:v>-146.715087890625</c:v>
                </c:pt>
                <c:pt idx="542">
                  <c:v>-146.44814453124999</c:v>
                </c:pt>
                <c:pt idx="543">
                  <c:v>-146.09511718749999</c:v>
                </c:pt>
                <c:pt idx="544">
                  <c:v>-145.83251953125</c:v>
                </c:pt>
                <c:pt idx="545">
                  <c:v>-145.56702473958333</c:v>
                </c:pt>
                <c:pt idx="546">
                  <c:v>-145.31163736979167</c:v>
                </c:pt>
                <c:pt idx="547">
                  <c:v>-144.98844401041666</c:v>
                </c:pt>
                <c:pt idx="548">
                  <c:v>-144.64934895833332</c:v>
                </c:pt>
                <c:pt idx="549">
                  <c:v>-144.37568359375001</c:v>
                </c:pt>
                <c:pt idx="550">
                  <c:v>-144.05247395833334</c:v>
                </c:pt>
                <c:pt idx="551">
                  <c:v>-143.74611002604166</c:v>
                </c:pt>
                <c:pt idx="552">
                  <c:v>-144.02363281250001</c:v>
                </c:pt>
                <c:pt idx="553">
                  <c:v>-144.29295247395834</c:v>
                </c:pt>
                <c:pt idx="554">
                  <c:v>-144.56565755208334</c:v>
                </c:pt>
                <c:pt idx="555">
                  <c:v>-144.88069661458334</c:v>
                </c:pt>
                <c:pt idx="556">
                  <c:v>-145.14715169270832</c:v>
                </c:pt>
                <c:pt idx="557">
                  <c:v>-145.48382161458332</c:v>
                </c:pt>
                <c:pt idx="558">
                  <c:v>-145.75411783854167</c:v>
                </c:pt>
                <c:pt idx="559">
                  <c:v>-146.07973632812499</c:v>
                </c:pt>
                <c:pt idx="560">
                  <c:v>-146.36735026041666</c:v>
                </c:pt>
                <c:pt idx="561">
                  <c:v>-146.63331705729166</c:v>
                </c:pt>
                <c:pt idx="562">
                  <c:v>-146.93583984374999</c:v>
                </c:pt>
                <c:pt idx="563">
                  <c:v>-147.30330403645834</c:v>
                </c:pt>
                <c:pt idx="564">
                  <c:v>-147.56349283854166</c:v>
                </c:pt>
                <c:pt idx="565">
                  <c:v>-147.83378906249999</c:v>
                </c:pt>
                <c:pt idx="566">
                  <c:v>-148.126220703125</c:v>
                </c:pt>
                <c:pt idx="567">
                  <c:v>-148.40180664062501</c:v>
                </c:pt>
                <c:pt idx="568">
                  <c:v>-148.65721028645834</c:v>
                </c:pt>
                <c:pt idx="569">
                  <c:v>-148.93375651041666</c:v>
                </c:pt>
                <c:pt idx="570">
                  <c:v>-149.23050130208333</c:v>
                </c:pt>
                <c:pt idx="571">
                  <c:v>-149.48927408854166</c:v>
                </c:pt>
                <c:pt idx="572">
                  <c:v>-149.77591145833333</c:v>
                </c:pt>
                <c:pt idx="573">
                  <c:v>-150.03084309895834</c:v>
                </c:pt>
                <c:pt idx="574">
                  <c:v>-150.31171875000001</c:v>
                </c:pt>
                <c:pt idx="575">
                  <c:v>-150.59645182291666</c:v>
                </c:pt>
                <c:pt idx="576">
                  <c:v>-150.90330403645834</c:v>
                </c:pt>
                <c:pt idx="577">
                  <c:v>-151.19428710937501</c:v>
                </c:pt>
                <c:pt idx="578">
                  <c:v>-151.45400390624999</c:v>
                </c:pt>
                <c:pt idx="579">
                  <c:v>-151.70987955729166</c:v>
                </c:pt>
                <c:pt idx="580">
                  <c:v>-151.96526692708332</c:v>
                </c:pt>
                <c:pt idx="581">
                  <c:v>-152.22594401041667</c:v>
                </c:pt>
                <c:pt idx="582">
                  <c:v>-152.48422851562501</c:v>
                </c:pt>
                <c:pt idx="583">
                  <c:v>-152.85118815104167</c:v>
                </c:pt>
                <c:pt idx="584">
                  <c:v>-153.13881835937499</c:v>
                </c:pt>
                <c:pt idx="585">
                  <c:v>-153.53032226562499</c:v>
                </c:pt>
                <c:pt idx="586">
                  <c:v>-153.83958333333334</c:v>
                </c:pt>
                <c:pt idx="587">
                  <c:v>-154.10218098958333</c:v>
                </c:pt>
                <c:pt idx="588">
                  <c:v>-154.36189778645834</c:v>
                </c:pt>
                <c:pt idx="589">
                  <c:v>-154.61969401041668</c:v>
                </c:pt>
                <c:pt idx="590">
                  <c:v>-154.89576822916666</c:v>
                </c:pt>
                <c:pt idx="591">
                  <c:v>-154.63172200520833</c:v>
                </c:pt>
                <c:pt idx="592">
                  <c:v>-154.36142578125001</c:v>
                </c:pt>
                <c:pt idx="593">
                  <c:v>-154.07718098958333</c:v>
                </c:pt>
                <c:pt idx="594">
                  <c:v>-154.40182291666667</c:v>
                </c:pt>
                <c:pt idx="595">
                  <c:v>-154.70387369791666</c:v>
                </c:pt>
                <c:pt idx="596">
                  <c:v>-154.98764648437501</c:v>
                </c:pt>
                <c:pt idx="597">
                  <c:v>-155.25216471354167</c:v>
                </c:pt>
                <c:pt idx="598">
                  <c:v>-154.98427734374999</c:v>
                </c:pt>
                <c:pt idx="599">
                  <c:v>-155.23917643229166</c:v>
                </c:pt>
                <c:pt idx="600">
                  <c:v>-155.50804036458334</c:v>
                </c:pt>
                <c:pt idx="601">
                  <c:v>-155.78362630208332</c:v>
                </c:pt>
                <c:pt idx="602">
                  <c:v>-156.05826822916666</c:v>
                </c:pt>
                <c:pt idx="603">
                  <c:v>-156.34443359375001</c:v>
                </c:pt>
                <c:pt idx="604">
                  <c:v>-156.63974609375001</c:v>
                </c:pt>
                <c:pt idx="605">
                  <c:v>-157.01922200520832</c:v>
                </c:pt>
                <c:pt idx="606">
                  <c:v>-157.31549479166668</c:v>
                </c:pt>
                <c:pt idx="607">
                  <c:v>-156.99277343750001</c:v>
                </c:pt>
                <c:pt idx="608">
                  <c:v>-157.28616536458333</c:v>
                </c:pt>
                <c:pt idx="609">
                  <c:v>-157.59973958333333</c:v>
                </c:pt>
                <c:pt idx="610">
                  <c:v>-157.85657552083333</c:v>
                </c:pt>
                <c:pt idx="611">
                  <c:v>-158.12400716145834</c:v>
                </c:pt>
                <c:pt idx="612">
                  <c:v>-158.40392252604167</c:v>
                </c:pt>
                <c:pt idx="613">
                  <c:v>-158.69441731770834</c:v>
                </c:pt>
                <c:pt idx="614">
                  <c:v>-158.97626953125001</c:v>
                </c:pt>
                <c:pt idx="615">
                  <c:v>-159.31679687499999</c:v>
                </c:pt>
                <c:pt idx="616">
                  <c:v>-159.59381510416668</c:v>
                </c:pt>
                <c:pt idx="617">
                  <c:v>-159.33264973958333</c:v>
                </c:pt>
                <c:pt idx="618">
                  <c:v>-159.64047851562501</c:v>
                </c:pt>
                <c:pt idx="619">
                  <c:v>-158.93876953124999</c:v>
                </c:pt>
                <c:pt idx="620">
                  <c:v>-158.00472005208334</c:v>
                </c:pt>
                <c:pt idx="621">
                  <c:v>-157.65843098958334</c:v>
                </c:pt>
                <c:pt idx="622">
                  <c:v>-157.29819335937501</c:v>
                </c:pt>
                <c:pt idx="623">
                  <c:v>-156.95525716145832</c:v>
                </c:pt>
                <c:pt idx="624">
                  <c:v>-156.69650065104167</c:v>
                </c:pt>
                <c:pt idx="625">
                  <c:v>-156.40888671875001</c:v>
                </c:pt>
                <c:pt idx="626">
                  <c:v>-156.66427408854167</c:v>
                </c:pt>
                <c:pt idx="627">
                  <c:v>-156.97498372395833</c:v>
                </c:pt>
                <c:pt idx="628">
                  <c:v>-157.25971679687501</c:v>
                </c:pt>
                <c:pt idx="629">
                  <c:v>-157.57184244791668</c:v>
                </c:pt>
                <c:pt idx="630">
                  <c:v>-157.83157552083333</c:v>
                </c:pt>
                <c:pt idx="631">
                  <c:v>-158.13121744791667</c:v>
                </c:pt>
                <c:pt idx="632">
                  <c:v>-158.46114908854167</c:v>
                </c:pt>
                <c:pt idx="633">
                  <c:v>-158.72713216145834</c:v>
                </c:pt>
                <c:pt idx="634">
                  <c:v>-159.06427408854168</c:v>
                </c:pt>
                <c:pt idx="635">
                  <c:v>-159.38701171874999</c:v>
                </c:pt>
                <c:pt idx="636">
                  <c:v>-159.13017578124999</c:v>
                </c:pt>
                <c:pt idx="637">
                  <c:v>-159.40769856770834</c:v>
                </c:pt>
                <c:pt idx="638">
                  <c:v>-159.69051106770834</c:v>
                </c:pt>
                <c:pt idx="639">
                  <c:v>-159.96993815104167</c:v>
                </c:pt>
                <c:pt idx="640">
                  <c:v>-160.28064778645833</c:v>
                </c:pt>
                <c:pt idx="641">
                  <c:v>-160.53556315104166</c:v>
                </c:pt>
                <c:pt idx="642">
                  <c:v>-160.89964192708334</c:v>
                </c:pt>
                <c:pt idx="643">
                  <c:v>-161.18821614583334</c:v>
                </c:pt>
                <c:pt idx="644">
                  <c:v>-161.51048177083334</c:v>
                </c:pt>
                <c:pt idx="645">
                  <c:v>-161.14252929687501</c:v>
                </c:pt>
                <c:pt idx="646">
                  <c:v>-161.43351236979166</c:v>
                </c:pt>
                <c:pt idx="647">
                  <c:v>-161.71487630208333</c:v>
                </c:pt>
                <c:pt idx="648">
                  <c:v>-162.02895507812499</c:v>
                </c:pt>
                <c:pt idx="649">
                  <c:v>-162.33051757812501</c:v>
                </c:pt>
                <c:pt idx="650">
                  <c:v>-162.62246093749999</c:v>
                </c:pt>
                <c:pt idx="651">
                  <c:v>-162.89228515625001</c:v>
                </c:pt>
                <c:pt idx="652">
                  <c:v>-163.15200195312499</c:v>
                </c:pt>
                <c:pt idx="653">
                  <c:v>-163.52714843749999</c:v>
                </c:pt>
                <c:pt idx="654">
                  <c:v>-163.84410807291667</c:v>
                </c:pt>
                <c:pt idx="655">
                  <c:v>-164.11585286458333</c:v>
                </c:pt>
                <c:pt idx="656">
                  <c:v>-164.42078450520833</c:v>
                </c:pt>
                <c:pt idx="657">
                  <c:v>-164.74352213541667</c:v>
                </c:pt>
                <c:pt idx="658">
                  <c:v>-165.03738606770833</c:v>
                </c:pt>
                <c:pt idx="659">
                  <c:v>-165.328857421875</c:v>
                </c:pt>
                <c:pt idx="660">
                  <c:v>-165.61070963541667</c:v>
                </c:pt>
                <c:pt idx="661">
                  <c:v>-165.91901041666668</c:v>
                </c:pt>
                <c:pt idx="662">
                  <c:v>-166.17631835937499</c:v>
                </c:pt>
                <c:pt idx="663">
                  <c:v>-166.43987630208332</c:v>
                </c:pt>
                <c:pt idx="664">
                  <c:v>-166.72076822916668</c:v>
                </c:pt>
                <c:pt idx="665">
                  <c:v>-166.98193359375</c:v>
                </c:pt>
                <c:pt idx="666">
                  <c:v>-167.26233723958333</c:v>
                </c:pt>
                <c:pt idx="667">
                  <c:v>-167.55139973958333</c:v>
                </c:pt>
                <c:pt idx="668">
                  <c:v>-167.80680338541666</c:v>
                </c:pt>
                <c:pt idx="669">
                  <c:v>-168.10642903645834</c:v>
                </c:pt>
                <c:pt idx="670">
                  <c:v>-168.38491210937499</c:v>
                </c:pt>
                <c:pt idx="671">
                  <c:v>-168.64654947916668</c:v>
                </c:pt>
                <c:pt idx="672">
                  <c:v>-168.91735026041667</c:v>
                </c:pt>
                <c:pt idx="673">
                  <c:v>-168.61818033854166</c:v>
                </c:pt>
                <c:pt idx="674">
                  <c:v>-168.24640299479168</c:v>
                </c:pt>
                <c:pt idx="675">
                  <c:v>-168.51333007812499</c:v>
                </c:pt>
                <c:pt idx="676">
                  <c:v>-168.77447916666668</c:v>
                </c:pt>
                <c:pt idx="677">
                  <c:v>-169.03470052083333</c:v>
                </c:pt>
                <c:pt idx="678">
                  <c:v>-169.34300130208334</c:v>
                </c:pt>
                <c:pt idx="679">
                  <c:v>-169.63300781250001</c:v>
                </c:pt>
                <c:pt idx="680">
                  <c:v>-169.93842773437501</c:v>
                </c:pt>
                <c:pt idx="681">
                  <c:v>-170.21113281250001</c:v>
                </c:pt>
                <c:pt idx="682">
                  <c:v>-170.51943359374999</c:v>
                </c:pt>
                <c:pt idx="683">
                  <c:v>-170.79213867187499</c:v>
                </c:pt>
                <c:pt idx="684">
                  <c:v>-171.0595703125</c:v>
                </c:pt>
                <c:pt idx="685">
                  <c:v>-171.32312825520833</c:v>
                </c:pt>
                <c:pt idx="686">
                  <c:v>-171.62037760416666</c:v>
                </c:pt>
                <c:pt idx="687">
                  <c:v>-171.878662109375</c:v>
                </c:pt>
                <c:pt idx="688">
                  <c:v>-172.13597005208334</c:v>
                </c:pt>
                <c:pt idx="689">
                  <c:v>-172.39809570312499</c:v>
                </c:pt>
                <c:pt idx="690">
                  <c:v>-172.679931640625</c:v>
                </c:pt>
                <c:pt idx="691">
                  <c:v>-172.96466471354168</c:v>
                </c:pt>
                <c:pt idx="692">
                  <c:v>-173.24412434895834</c:v>
                </c:pt>
                <c:pt idx="693">
                  <c:v>-172.87858072916666</c:v>
                </c:pt>
                <c:pt idx="694">
                  <c:v>-173.16715494791666</c:v>
                </c:pt>
                <c:pt idx="695">
                  <c:v>-173.45527343750001</c:v>
                </c:pt>
                <c:pt idx="696">
                  <c:v>-173.76741536458334</c:v>
                </c:pt>
                <c:pt idx="697">
                  <c:v>-174.03675130208333</c:v>
                </c:pt>
                <c:pt idx="698">
                  <c:v>-174.30271809895834</c:v>
                </c:pt>
                <c:pt idx="699">
                  <c:v>-174.56870117187501</c:v>
                </c:pt>
                <c:pt idx="700">
                  <c:v>-174.84093424479167</c:v>
                </c:pt>
                <c:pt idx="701">
                  <c:v>-174.46287434895834</c:v>
                </c:pt>
                <c:pt idx="702">
                  <c:v>-174.06897786458333</c:v>
                </c:pt>
                <c:pt idx="703">
                  <c:v>-173.75105794270834</c:v>
                </c:pt>
                <c:pt idx="704">
                  <c:v>-173.43842773437501</c:v>
                </c:pt>
                <c:pt idx="705">
                  <c:v>-173.16668294270832</c:v>
                </c:pt>
                <c:pt idx="706">
                  <c:v>-173.48219401041666</c:v>
                </c:pt>
                <c:pt idx="707">
                  <c:v>-173.74960937500001</c:v>
                </c:pt>
                <c:pt idx="708">
                  <c:v>-174.061279296875</c:v>
                </c:pt>
                <c:pt idx="709">
                  <c:v>-174.34458007812501</c:v>
                </c:pt>
                <c:pt idx="710">
                  <c:v>-174.61054687500001</c:v>
                </c:pt>
                <c:pt idx="711">
                  <c:v>-174.88084309895834</c:v>
                </c:pt>
                <c:pt idx="712">
                  <c:v>-175.14106445312501</c:v>
                </c:pt>
                <c:pt idx="713">
                  <c:v>-175.39596354166667</c:v>
                </c:pt>
                <c:pt idx="714">
                  <c:v>-175.65953776041667</c:v>
                </c:pt>
                <c:pt idx="715">
                  <c:v>-175.92695312500001</c:v>
                </c:pt>
                <c:pt idx="716">
                  <c:v>-176.20494791666667</c:v>
                </c:pt>
                <c:pt idx="717">
                  <c:v>-176.51661783854166</c:v>
                </c:pt>
                <c:pt idx="718">
                  <c:v>-176.82875976562499</c:v>
                </c:pt>
                <c:pt idx="719">
                  <c:v>-177.11110026041666</c:v>
                </c:pt>
                <c:pt idx="720">
                  <c:v>-177.37273763020832</c:v>
                </c:pt>
                <c:pt idx="721">
                  <c:v>-177.65314127604168</c:v>
                </c:pt>
                <c:pt idx="722">
                  <c:v>-177.93258463541667</c:v>
                </c:pt>
                <c:pt idx="723">
                  <c:v>-178.20625000000001</c:v>
                </c:pt>
                <c:pt idx="724">
                  <c:v>-178.47080078125001</c:v>
                </c:pt>
                <c:pt idx="725">
                  <c:v>-178.7333984375</c:v>
                </c:pt>
                <c:pt idx="726">
                  <c:v>-178.99168294270834</c:v>
                </c:pt>
                <c:pt idx="727">
                  <c:v>-179.26438802083334</c:v>
                </c:pt>
                <c:pt idx="728">
                  <c:v>-179.53758138020834</c:v>
                </c:pt>
                <c:pt idx="729">
                  <c:v>-179.79345703125</c:v>
                </c:pt>
                <c:pt idx="730">
                  <c:v>-180.04884440104166</c:v>
                </c:pt>
                <c:pt idx="731">
                  <c:v>-180.31866861979168</c:v>
                </c:pt>
                <c:pt idx="732">
                  <c:v>-180.59619140625</c:v>
                </c:pt>
                <c:pt idx="733">
                  <c:v>-180.87083333333334</c:v>
                </c:pt>
                <c:pt idx="734">
                  <c:v>-181.12669270833334</c:v>
                </c:pt>
                <c:pt idx="735">
                  <c:v>-181.38787434895832</c:v>
                </c:pt>
                <c:pt idx="736">
                  <c:v>-181.64998372395834</c:v>
                </c:pt>
                <c:pt idx="737">
                  <c:v>-181.91741536458332</c:v>
                </c:pt>
                <c:pt idx="738">
                  <c:v>-182.17954101562501</c:v>
                </c:pt>
                <c:pt idx="739">
                  <c:v>-182.43445638020833</c:v>
                </c:pt>
                <c:pt idx="740">
                  <c:v>-182.69272460937501</c:v>
                </c:pt>
                <c:pt idx="741">
                  <c:v>-182.97457682291667</c:v>
                </c:pt>
                <c:pt idx="742">
                  <c:v>-183.246826171875</c:v>
                </c:pt>
                <c:pt idx="743">
                  <c:v>-183.51567382812499</c:v>
                </c:pt>
                <c:pt idx="744">
                  <c:v>-183.77347005208333</c:v>
                </c:pt>
                <c:pt idx="745">
                  <c:v>-184.03030598958333</c:v>
                </c:pt>
                <c:pt idx="746">
                  <c:v>-184.25493164062499</c:v>
                </c:pt>
                <c:pt idx="747">
                  <c:v>-183.99327799479167</c:v>
                </c:pt>
                <c:pt idx="748">
                  <c:v>-182.06411132812499</c:v>
                </c:pt>
                <c:pt idx="749">
                  <c:v>-180.97713216145834</c:v>
                </c:pt>
                <c:pt idx="750">
                  <c:v>-180.67316080729168</c:v>
                </c:pt>
                <c:pt idx="751">
                  <c:v>-180.25086263020833</c:v>
                </c:pt>
                <c:pt idx="752">
                  <c:v>-179.82088216145834</c:v>
                </c:pt>
                <c:pt idx="753">
                  <c:v>-179.43850911458333</c:v>
                </c:pt>
                <c:pt idx="754">
                  <c:v>-179.10760091145832</c:v>
                </c:pt>
                <c:pt idx="755">
                  <c:v>-178.74493815104168</c:v>
                </c:pt>
                <c:pt idx="756">
                  <c:v>-178.39334309895833</c:v>
                </c:pt>
                <c:pt idx="757">
                  <c:v>-178.042724609375</c:v>
                </c:pt>
                <c:pt idx="758">
                  <c:v>-177.71567382812501</c:v>
                </c:pt>
                <c:pt idx="759">
                  <c:v>-177.45787760416667</c:v>
                </c:pt>
                <c:pt idx="760">
                  <c:v>-177.02355143229167</c:v>
                </c:pt>
                <c:pt idx="761">
                  <c:v>-176.62097981770833</c:v>
                </c:pt>
                <c:pt idx="762">
                  <c:v>-176.30930989583334</c:v>
                </c:pt>
                <c:pt idx="763">
                  <c:v>-176.01736653645833</c:v>
                </c:pt>
                <c:pt idx="764">
                  <c:v>-175.68214518229166</c:v>
                </c:pt>
                <c:pt idx="765">
                  <c:v>-175.42722981770834</c:v>
                </c:pt>
                <c:pt idx="766">
                  <c:v>-174.97223307291668</c:v>
                </c:pt>
                <c:pt idx="767">
                  <c:v>-174.37872721354168</c:v>
                </c:pt>
                <c:pt idx="768">
                  <c:v>-174.093994140625</c:v>
                </c:pt>
                <c:pt idx="769">
                  <c:v>-173.79098307291667</c:v>
                </c:pt>
                <c:pt idx="770">
                  <c:v>-173.47257486979166</c:v>
                </c:pt>
                <c:pt idx="771">
                  <c:v>-173.130126953125</c:v>
                </c:pt>
                <c:pt idx="772">
                  <c:v>-172.84539388020832</c:v>
                </c:pt>
                <c:pt idx="773">
                  <c:v>-172.56258138020834</c:v>
                </c:pt>
                <c:pt idx="774">
                  <c:v>-172.29324544270833</c:v>
                </c:pt>
                <c:pt idx="775">
                  <c:v>-172.02967122395833</c:v>
                </c:pt>
                <c:pt idx="776">
                  <c:v>-172.28746744791667</c:v>
                </c:pt>
                <c:pt idx="777">
                  <c:v>-172.58087565104168</c:v>
                </c:pt>
                <c:pt idx="778">
                  <c:v>-172.83867187499999</c:v>
                </c:pt>
                <c:pt idx="779">
                  <c:v>-173.15273437499999</c:v>
                </c:pt>
                <c:pt idx="780">
                  <c:v>-173.43987630208332</c:v>
                </c:pt>
                <c:pt idx="781">
                  <c:v>-173.69671223958332</c:v>
                </c:pt>
                <c:pt idx="782">
                  <c:v>-174.02425130208334</c:v>
                </c:pt>
                <c:pt idx="783">
                  <c:v>-174.29983723958333</c:v>
                </c:pt>
                <c:pt idx="784">
                  <c:v>-174.56051432291667</c:v>
                </c:pt>
                <c:pt idx="785">
                  <c:v>-174.82745768229168</c:v>
                </c:pt>
                <c:pt idx="786">
                  <c:v>-175.14153645833332</c:v>
                </c:pt>
                <c:pt idx="787">
                  <c:v>-175.42097981770834</c:v>
                </c:pt>
                <c:pt idx="788">
                  <c:v>-175.14874674479168</c:v>
                </c:pt>
                <c:pt idx="789">
                  <c:v>-175.44694010416666</c:v>
                </c:pt>
                <c:pt idx="790">
                  <c:v>-175.71676432291667</c:v>
                </c:pt>
                <c:pt idx="791">
                  <c:v>-176.01256510416667</c:v>
                </c:pt>
                <c:pt idx="792">
                  <c:v>-176.28238932291666</c:v>
                </c:pt>
                <c:pt idx="793">
                  <c:v>-176.58155924479166</c:v>
                </c:pt>
                <c:pt idx="794">
                  <c:v>-176.88553059895833</c:v>
                </c:pt>
                <c:pt idx="795">
                  <c:v>-177.14765625000001</c:v>
                </c:pt>
                <c:pt idx="796">
                  <c:v>-177.41603190104166</c:v>
                </c:pt>
                <c:pt idx="797">
                  <c:v>-177.69498697916666</c:v>
                </c:pt>
                <c:pt idx="798">
                  <c:v>-177.98212890625001</c:v>
                </c:pt>
                <c:pt idx="799">
                  <c:v>-178.29379882812501</c:v>
                </c:pt>
                <c:pt idx="800">
                  <c:v>-178.57708333333332</c:v>
                </c:pt>
                <c:pt idx="801">
                  <c:v>-178.87192382812501</c:v>
                </c:pt>
                <c:pt idx="802">
                  <c:v>-179.135009765625</c:v>
                </c:pt>
                <c:pt idx="803">
                  <c:v>-179.39809570312499</c:v>
                </c:pt>
                <c:pt idx="804">
                  <c:v>-179.67224934895833</c:v>
                </c:pt>
                <c:pt idx="805">
                  <c:v>-179.94832356770834</c:v>
                </c:pt>
                <c:pt idx="806">
                  <c:v>-180.22535807291666</c:v>
                </c:pt>
                <c:pt idx="807">
                  <c:v>-180.483642578125</c:v>
                </c:pt>
                <c:pt idx="808">
                  <c:v>-180.76549479166667</c:v>
                </c:pt>
                <c:pt idx="809">
                  <c:v>-181.02521158854168</c:v>
                </c:pt>
                <c:pt idx="810">
                  <c:v>-181.30610351562501</c:v>
                </c:pt>
                <c:pt idx="811">
                  <c:v>-181.56726888020833</c:v>
                </c:pt>
                <c:pt idx="812">
                  <c:v>-181.84142252604167</c:v>
                </c:pt>
                <c:pt idx="813">
                  <c:v>-182.13673502604166</c:v>
                </c:pt>
                <c:pt idx="814">
                  <c:v>-182.39596354166667</c:v>
                </c:pt>
                <c:pt idx="815">
                  <c:v>-182.66531575520833</c:v>
                </c:pt>
                <c:pt idx="816">
                  <c:v>-182.96399739583333</c:v>
                </c:pt>
                <c:pt idx="817">
                  <c:v>-183.29347330729166</c:v>
                </c:pt>
                <c:pt idx="818">
                  <c:v>-182.65473632812501</c:v>
                </c:pt>
                <c:pt idx="819">
                  <c:v>-182.20792643229166</c:v>
                </c:pt>
                <c:pt idx="820">
                  <c:v>-181.77649739583333</c:v>
                </c:pt>
                <c:pt idx="821">
                  <c:v>-181.49366861979166</c:v>
                </c:pt>
                <c:pt idx="822">
                  <c:v>-181.20029296875001</c:v>
                </c:pt>
                <c:pt idx="823">
                  <c:v>-180.91027018229167</c:v>
                </c:pt>
                <c:pt idx="824">
                  <c:v>-181.17045898437499</c:v>
                </c:pt>
                <c:pt idx="825">
                  <c:v>-181.447509765625</c:v>
                </c:pt>
                <c:pt idx="826">
                  <c:v>-181.75870768229166</c:v>
                </c:pt>
                <c:pt idx="827">
                  <c:v>-181.10024414062499</c:v>
                </c:pt>
                <c:pt idx="828">
                  <c:v>-180.09646809895833</c:v>
                </c:pt>
                <c:pt idx="829">
                  <c:v>-178.49195963541666</c:v>
                </c:pt>
                <c:pt idx="830">
                  <c:v>-178.79112955729167</c:v>
                </c:pt>
                <c:pt idx="831">
                  <c:v>-179.04698893229167</c:v>
                </c:pt>
                <c:pt idx="832">
                  <c:v>-179.30913085937499</c:v>
                </c:pt>
                <c:pt idx="833">
                  <c:v>-179.59288736979167</c:v>
                </c:pt>
                <c:pt idx="834">
                  <c:v>-179.85934244791667</c:v>
                </c:pt>
                <c:pt idx="835">
                  <c:v>-180.11860351562501</c:v>
                </c:pt>
                <c:pt idx="836">
                  <c:v>-180.41101888020833</c:v>
                </c:pt>
                <c:pt idx="837">
                  <c:v>-180.67459309895833</c:v>
                </c:pt>
                <c:pt idx="838">
                  <c:v>-180.94921875</c:v>
                </c:pt>
                <c:pt idx="839">
                  <c:v>-181.24213867187501</c:v>
                </c:pt>
                <c:pt idx="840">
                  <c:v>-181.51821289062499</c:v>
                </c:pt>
                <c:pt idx="841">
                  <c:v>-181.83035481770833</c:v>
                </c:pt>
                <c:pt idx="842">
                  <c:v>-182.18339843749999</c:v>
                </c:pt>
                <c:pt idx="843">
                  <c:v>-181.88951822916667</c:v>
                </c:pt>
                <c:pt idx="844">
                  <c:v>-180.934326171875</c:v>
                </c:pt>
                <c:pt idx="845">
                  <c:v>-180.52644856770834</c:v>
                </c:pt>
                <c:pt idx="846">
                  <c:v>-179.75353190104167</c:v>
                </c:pt>
                <c:pt idx="847">
                  <c:v>-180.06134440104168</c:v>
                </c:pt>
                <c:pt idx="848">
                  <c:v>-180.32107747395833</c:v>
                </c:pt>
                <c:pt idx="849">
                  <c:v>-180.57791341145833</c:v>
                </c:pt>
                <c:pt idx="850">
                  <c:v>-180.85592447916667</c:v>
                </c:pt>
                <c:pt idx="851">
                  <c:v>-181.28300781249999</c:v>
                </c:pt>
                <c:pt idx="852">
                  <c:v>-181.00934244791668</c:v>
                </c:pt>
                <c:pt idx="853">
                  <c:v>-180.28885091145833</c:v>
                </c:pt>
                <c:pt idx="854">
                  <c:v>-179.77950846354167</c:v>
                </c:pt>
                <c:pt idx="855">
                  <c:v>-179.198974609375</c:v>
                </c:pt>
                <c:pt idx="856">
                  <c:v>-178.89308268229166</c:v>
                </c:pt>
                <c:pt idx="857">
                  <c:v>-178.55351562499999</c:v>
                </c:pt>
                <c:pt idx="858">
                  <c:v>-178.24184570312499</c:v>
                </c:pt>
                <c:pt idx="859">
                  <c:v>-177.94941406250001</c:v>
                </c:pt>
                <c:pt idx="860">
                  <c:v>-177.67431640625</c:v>
                </c:pt>
                <c:pt idx="861">
                  <c:v>-177.40929361979167</c:v>
                </c:pt>
                <c:pt idx="862">
                  <c:v>-177.15004882812499</c:v>
                </c:pt>
                <c:pt idx="863">
                  <c:v>-176.66668294270832</c:v>
                </c:pt>
                <c:pt idx="864">
                  <c:v>-176.22130533854167</c:v>
                </c:pt>
                <c:pt idx="865">
                  <c:v>-175.78411458333332</c:v>
                </c:pt>
                <c:pt idx="866">
                  <c:v>-175.313232421875</c:v>
                </c:pt>
                <c:pt idx="867">
                  <c:v>-174.92460937499999</c:v>
                </c:pt>
                <c:pt idx="868">
                  <c:v>-174.55091145833333</c:v>
                </c:pt>
                <c:pt idx="869">
                  <c:v>-174.18295898437501</c:v>
                </c:pt>
                <c:pt idx="870">
                  <c:v>-173.85109049479166</c:v>
                </c:pt>
                <c:pt idx="871">
                  <c:v>-173.52932942708333</c:v>
                </c:pt>
                <c:pt idx="872">
                  <c:v>-173.22198893229168</c:v>
                </c:pt>
                <c:pt idx="873">
                  <c:v>-172.86269531249999</c:v>
                </c:pt>
                <c:pt idx="874">
                  <c:v>-172.57027994791667</c:v>
                </c:pt>
                <c:pt idx="875">
                  <c:v>-172.28601888020833</c:v>
                </c:pt>
                <c:pt idx="876">
                  <c:v>-171.89163411458333</c:v>
                </c:pt>
                <c:pt idx="877">
                  <c:v>-171.51215820312501</c:v>
                </c:pt>
                <c:pt idx="878">
                  <c:v>-171.15576171875</c:v>
                </c:pt>
                <c:pt idx="879">
                  <c:v>-170.818115234375</c:v>
                </c:pt>
                <c:pt idx="880">
                  <c:v>-170.49202473958334</c:v>
                </c:pt>
                <c:pt idx="881">
                  <c:v>-170.07887369791666</c:v>
                </c:pt>
                <c:pt idx="882">
                  <c:v>-169.78981119791666</c:v>
                </c:pt>
                <c:pt idx="883">
                  <c:v>-169.50940755208333</c:v>
                </c:pt>
                <c:pt idx="884">
                  <c:v>-169.22755533854166</c:v>
                </c:pt>
                <c:pt idx="885">
                  <c:v>-168.88365885416667</c:v>
                </c:pt>
                <c:pt idx="886">
                  <c:v>-168.54073893229167</c:v>
                </c:pt>
                <c:pt idx="887">
                  <c:v>-168.21946614583334</c:v>
                </c:pt>
                <c:pt idx="888">
                  <c:v>-167.9130859375</c:v>
                </c:pt>
                <c:pt idx="889">
                  <c:v>-167.62112630208333</c:v>
                </c:pt>
                <c:pt idx="890">
                  <c:v>-167.33304036458333</c:v>
                </c:pt>
                <c:pt idx="891">
                  <c:v>-167.05455729166667</c:v>
                </c:pt>
                <c:pt idx="892">
                  <c:v>-166.72846679687501</c:v>
                </c:pt>
                <c:pt idx="893">
                  <c:v>-166.47259114583332</c:v>
                </c:pt>
                <c:pt idx="894">
                  <c:v>-166.16669921875001</c:v>
                </c:pt>
                <c:pt idx="895">
                  <c:v>-165.88774414062499</c:v>
                </c:pt>
                <c:pt idx="896">
                  <c:v>-165.60444335937501</c:v>
                </c:pt>
                <c:pt idx="897">
                  <c:v>-165.33894856770834</c:v>
                </c:pt>
                <c:pt idx="898">
                  <c:v>-165.07778320312499</c:v>
                </c:pt>
                <c:pt idx="899">
                  <c:v>-164.77862955729168</c:v>
                </c:pt>
                <c:pt idx="900">
                  <c:v>-164.44435221354166</c:v>
                </c:pt>
                <c:pt idx="901">
                  <c:v>-164.16443684895833</c:v>
                </c:pt>
                <c:pt idx="902">
                  <c:v>-163.852783203125</c:v>
                </c:pt>
                <c:pt idx="903">
                  <c:v>-163.55553385416667</c:v>
                </c:pt>
                <c:pt idx="904">
                  <c:v>-163.27849934895832</c:v>
                </c:pt>
                <c:pt idx="905">
                  <c:v>-163.00483398437501</c:v>
                </c:pt>
                <c:pt idx="906">
                  <c:v>-162.73308919270832</c:v>
                </c:pt>
                <c:pt idx="907">
                  <c:v>-162.44353841145832</c:v>
                </c:pt>
                <c:pt idx="908">
                  <c:v>-162.16074218750001</c:v>
                </c:pt>
                <c:pt idx="909">
                  <c:v>-161.90390625000001</c:v>
                </c:pt>
                <c:pt idx="910">
                  <c:v>-161.64707031250001</c:v>
                </c:pt>
                <c:pt idx="911">
                  <c:v>-161.36762695312501</c:v>
                </c:pt>
                <c:pt idx="912">
                  <c:v>-161.10021158854167</c:v>
                </c:pt>
                <c:pt idx="913">
                  <c:v>-160.82076822916667</c:v>
                </c:pt>
                <c:pt idx="914">
                  <c:v>-160.51487630208334</c:v>
                </c:pt>
                <c:pt idx="915">
                  <c:v>-160.22483723958334</c:v>
                </c:pt>
                <c:pt idx="916">
                  <c:v>-159.94397786458333</c:v>
                </c:pt>
                <c:pt idx="917">
                  <c:v>-159.68569335937499</c:v>
                </c:pt>
                <c:pt idx="918">
                  <c:v>-159.40528971354166</c:v>
                </c:pt>
                <c:pt idx="919">
                  <c:v>-159.13883463541666</c:v>
                </c:pt>
                <c:pt idx="920">
                  <c:v>-158.85794270833333</c:v>
                </c:pt>
                <c:pt idx="921">
                  <c:v>-158.57081705729166</c:v>
                </c:pt>
                <c:pt idx="922">
                  <c:v>-158.29811197916666</c:v>
                </c:pt>
                <c:pt idx="923">
                  <c:v>-158.03743489583334</c:v>
                </c:pt>
                <c:pt idx="924">
                  <c:v>-157.78011067708334</c:v>
                </c:pt>
                <c:pt idx="925">
                  <c:v>-157.60696614583333</c:v>
                </c:pt>
                <c:pt idx="926">
                  <c:v>-157.34532877604167</c:v>
                </c:pt>
                <c:pt idx="927">
                  <c:v>-157.08320312500001</c:v>
                </c:pt>
                <c:pt idx="928">
                  <c:v>-157.04278971354168</c:v>
                </c:pt>
              </c:numCache>
            </c:numRef>
          </c:val>
          <c:smooth val="0"/>
          <c:extLst>
            <c:ext xmlns:c16="http://schemas.microsoft.com/office/drawing/2014/chart" uri="{C3380CC4-5D6E-409C-BE32-E72D297353CC}">
              <c16:uniqueId val="{00000003-4330-4E2E-853A-D4BBEC06A320}"/>
            </c:ext>
          </c:extLst>
        </c:ser>
        <c:dLbls>
          <c:showLegendKey val="0"/>
          <c:showVal val="0"/>
          <c:showCatName val="0"/>
          <c:showSerName val="0"/>
          <c:showPercent val="0"/>
          <c:showBubbleSize val="0"/>
        </c:dLbls>
        <c:smooth val="0"/>
        <c:axId val="515288640"/>
        <c:axId val="515282736"/>
        <c:extLst>
          <c:ext xmlns:c15="http://schemas.microsoft.com/office/drawing/2012/chart" uri="{02D57815-91ED-43cb-92C2-25804820EDAC}">
            <c15:filteredLineSeries>
              <c15:ser>
                <c:idx val="0"/>
                <c:order val="0"/>
                <c:tx>
                  <c:v>Strain</c:v>
                </c:tx>
                <c:spPr>
                  <a:ln w="28575" cap="rnd">
                    <a:solidFill>
                      <a:schemeClr val="accent1"/>
                    </a:solidFill>
                    <a:round/>
                  </a:ln>
                  <a:effectLst/>
                </c:spPr>
                <c:marker>
                  <c:symbol val="none"/>
                </c:marker>
                <c:val>
                  <c:numRef>
                    <c:extLst>
                      <c:ext uri="{02D57815-91ED-43cb-92C2-25804820EDAC}">
                        <c15:formulaRef>
                          <c15:sqref>Sheet1!$A$2:$A$996</c15:sqref>
                        </c15:formulaRef>
                      </c:ext>
                    </c:extLst>
                    <c:numCache>
                      <c:formatCode>General</c:formatCode>
                      <c:ptCount val="995"/>
                      <c:pt idx="0">
                        <c:v>-3.9650000631809238E-3</c:v>
                      </c:pt>
                      <c:pt idx="1">
                        <c:v>-4.0500000119209293E-3</c:v>
                      </c:pt>
                      <c:pt idx="2">
                        <c:v>-4.1250001639127733E-3</c:v>
                      </c:pt>
                      <c:pt idx="3">
                        <c:v>-4.1949998587369917E-3</c:v>
                      </c:pt>
                      <c:pt idx="4">
                        <c:v>-4.244999960064888E-3</c:v>
                      </c:pt>
                      <c:pt idx="5">
                        <c:v>-4.2800001800060274E-3</c:v>
                      </c:pt>
                      <c:pt idx="6">
                        <c:v>-4.3249998241662981E-3</c:v>
                      </c:pt>
                      <c:pt idx="7">
                        <c:v>-4.3949998915195467E-3</c:v>
                      </c:pt>
                      <c:pt idx="8">
                        <c:v>-4.444999992847443E-3</c:v>
                      </c:pt>
                      <c:pt idx="9">
                        <c:v>-4.490000009536743E-3</c:v>
                      </c:pt>
                      <c:pt idx="10">
                        <c:v>-4.565000161528587E-3</c:v>
                      </c:pt>
                      <c:pt idx="11">
                        <c:v>-4.6050000935792925E-3</c:v>
                      </c:pt>
                      <c:pt idx="12">
                        <c:v>-4.6999998390674595E-3</c:v>
                      </c:pt>
                      <c:pt idx="13">
                        <c:v>-4.769999906420708E-3</c:v>
                      </c:pt>
                      <c:pt idx="14">
                        <c:v>-4.8399999737739566E-3</c:v>
                      </c:pt>
                      <c:pt idx="15">
                        <c:v>-4.9100000411272052E-3</c:v>
                      </c:pt>
                      <c:pt idx="16">
                        <c:v>-4.9949999898672107E-3</c:v>
                      </c:pt>
                      <c:pt idx="17">
                        <c:v>-5.1350001245737079E-3</c:v>
                      </c:pt>
                      <c:pt idx="18">
                        <c:v>-5.3399998694658281E-3</c:v>
                      </c:pt>
                      <c:pt idx="19">
                        <c:v>-5.6000001728534702E-3</c:v>
                      </c:pt>
                      <c:pt idx="20">
                        <c:v>-5.874999985098839E-3</c:v>
                      </c:pt>
                      <c:pt idx="21">
                        <c:v>-6.1650000512599949E-3</c:v>
                      </c:pt>
                      <c:pt idx="22">
                        <c:v>-6.4300000667572021E-3</c:v>
                      </c:pt>
                      <c:pt idx="23">
                        <c:v>-6.8499997258186342E-3</c:v>
                      </c:pt>
                      <c:pt idx="24">
                        <c:v>-7.1750000119209286E-3</c:v>
                      </c:pt>
                      <c:pt idx="25">
                        <c:v>-7.3299996554851534E-3</c:v>
                      </c:pt>
                      <c:pt idx="26">
                        <c:v>-7.4950002133846285E-3</c:v>
                      </c:pt>
                      <c:pt idx="27">
                        <c:v>-7.6650001108646395E-3</c:v>
                      </c:pt>
                      <c:pt idx="28">
                        <c:v>-7.8149996697902679E-3</c:v>
                      </c:pt>
                      <c:pt idx="29">
                        <c:v>-7.9350002110004422E-3</c:v>
                      </c:pt>
                      <c:pt idx="30">
                        <c:v>-8.0499999225139614E-3</c:v>
                      </c:pt>
                      <c:pt idx="31">
                        <c:v>-8.1900000572204586E-3</c:v>
                      </c:pt>
                      <c:pt idx="32">
                        <c:v>-8.3049997687339779E-3</c:v>
                      </c:pt>
                      <c:pt idx="33">
                        <c:v>-8.4250003099441521E-3</c:v>
                      </c:pt>
                      <c:pt idx="34">
                        <c:v>-8.5600003600120548E-3</c:v>
                      </c:pt>
                      <c:pt idx="35">
                        <c:v>-8.6750000715255741E-3</c:v>
                      </c:pt>
                      <c:pt idx="36">
                        <c:v>-8.7899997830390934E-3</c:v>
                      </c:pt>
                      <c:pt idx="37">
                        <c:v>-8.9100003242492676E-3</c:v>
                      </c:pt>
                      <c:pt idx="38">
                        <c:v>-9.0250000357627869E-3</c:v>
                      </c:pt>
                      <c:pt idx="39">
                        <c:v>-9.1650001704692841E-3</c:v>
                      </c:pt>
                      <c:pt idx="40">
                        <c:v>-9.2550002038478858E-3</c:v>
                      </c:pt>
                      <c:pt idx="41">
                        <c:v>-9.3699999153614051E-3</c:v>
                      </c:pt>
                      <c:pt idx="42">
                        <c:v>-9.4850003719329831E-3</c:v>
                      </c:pt>
                      <c:pt idx="43">
                        <c:v>-9.5799997448921207E-3</c:v>
                      </c:pt>
                      <c:pt idx="44">
                        <c:v>-9.674999862909317E-3</c:v>
                      </c:pt>
                      <c:pt idx="45">
                        <c:v>-9.7900003194808967E-3</c:v>
                      </c:pt>
                      <c:pt idx="46">
                        <c:v>-9.905000030994416E-3</c:v>
                      </c:pt>
                      <c:pt idx="47">
                        <c:v>-1.0045000165700913E-2</c:v>
                      </c:pt>
                      <c:pt idx="48">
                        <c:v>-1.0204999893903732E-2</c:v>
                      </c:pt>
                      <c:pt idx="49">
                        <c:v>-1.0339999943971634E-2</c:v>
                      </c:pt>
                      <c:pt idx="50">
                        <c:v>-1.0480000078678131E-2</c:v>
                      </c:pt>
                      <c:pt idx="51">
                        <c:v>-1.0625000298023223E-2</c:v>
                      </c:pt>
                      <c:pt idx="52">
                        <c:v>-1.0830000042915344E-2</c:v>
                      </c:pt>
                      <c:pt idx="53">
                        <c:v>-1.0994999855756759E-2</c:v>
                      </c:pt>
                      <c:pt idx="54">
                        <c:v>-1.115500032901764E-2</c:v>
                      </c:pt>
                      <c:pt idx="55">
                        <c:v>-1.1320000141859054E-2</c:v>
                      </c:pt>
                      <c:pt idx="56">
                        <c:v>-1.1505000293254852E-2</c:v>
                      </c:pt>
                      <c:pt idx="57">
                        <c:v>-1.1659999936819076E-2</c:v>
                      </c:pt>
                      <c:pt idx="58">
                        <c:v>-1.1855000257492065E-2</c:v>
                      </c:pt>
                      <c:pt idx="59">
                        <c:v>-1.2014999985694885E-2</c:v>
                      </c:pt>
                      <c:pt idx="60">
                        <c:v>-1.2195000052452087E-2</c:v>
                      </c:pt>
                      <c:pt idx="61">
                        <c:v>-1.2359999865293504E-2</c:v>
                      </c:pt>
                      <c:pt idx="62">
                        <c:v>-1.2520000338554382E-2</c:v>
                      </c:pt>
                      <c:pt idx="63">
                        <c:v>-1.2684999406337738E-2</c:v>
                      </c:pt>
                      <c:pt idx="64">
                        <c:v>-1.2825000286102294E-2</c:v>
                      </c:pt>
                      <c:pt idx="65">
                        <c:v>-1.2964999675750733E-2</c:v>
                      </c:pt>
                      <c:pt idx="66">
                        <c:v>-1.3105000555515289E-2</c:v>
                      </c:pt>
                      <c:pt idx="67">
                        <c:v>-1.3244999945163727E-2</c:v>
                      </c:pt>
                      <c:pt idx="68">
                        <c:v>-1.3404999673366547E-2</c:v>
                      </c:pt>
                      <c:pt idx="69">
                        <c:v>-1.3564999401569366E-2</c:v>
                      </c:pt>
                      <c:pt idx="70">
                        <c:v>-1.3729999959468841E-2</c:v>
                      </c:pt>
                      <c:pt idx="71">
                        <c:v>-1.3869999349117279E-2</c:v>
                      </c:pt>
                      <c:pt idx="72">
                        <c:v>-1.4049999415874481E-2</c:v>
                      </c:pt>
                      <c:pt idx="73">
                        <c:v>-1.4169999957084655E-2</c:v>
                      </c:pt>
                      <c:pt idx="74">
                        <c:v>-1.4374999701976776E-2</c:v>
                      </c:pt>
                      <c:pt idx="75">
                        <c:v>-1.4519999921321868E-2</c:v>
                      </c:pt>
                      <c:pt idx="76">
                        <c:v>-1.4634999632835387E-2</c:v>
                      </c:pt>
                      <c:pt idx="77">
                        <c:v>-1.4749999344348907E-2</c:v>
                      </c:pt>
                      <c:pt idx="78">
                        <c:v>-1.4865000545978547E-2</c:v>
                      </c:pt>
                      <c:pt idx="79">
                        <c:v>-1.5004999935626984E-2</c:v>
                      </c:pt>
                      <c:pt idx="80">
                        <c:v>-1.5139999985694885E-2</c:v>
                      </c:pt>
                      <c:pt idx="81">
                        <c:v>-1.5260000526905061E-2</c:v>
                      </c:pt>
                      <c:pt idx="82">
                        <c:v>-1.5395000576972961E-2</c:v>
                      </c:pt>
                      <c:pt idx="83">
                        <c:v>-1.5514999628067017E-2</c:v>
                      </c:pt>
                      <c:pt idx="84">
                        <c:v>-1.5649999678134918E-2</c:v>
                      </c:pt>
                      <c:pt idx="85">
                        <c:v>-1.5770000219345093E-2</c:v>
                      </c:pt>
                      <c:pt idx="86">
                        <c:v>-1.5880000591278077E-2</c:v>
                      </c:pt>
                      <c:pt idx="87">
                        <c:v>-1.5999999642372132E-2</c:v>
                      </c:pt>
                      <c:pt idx="88">
                        <c:v>-1.6114999353885651E-2</c:v>
                      </c:pt>
                      <c:pt idx="89">
                        <c:v>-1.6230000555515288E-2</c:v>
                      </c:pt>
                      <c:pt idx="90">
                        <c:v>-1.6345000267028807E-2</c:v>
                      </c:pt>
                      <c:pt idx="91">
                        <c:v>-1.6439999639987945E-2</c:v>
                      </c:pt>
                      <c:pt idx="92">
                        <c:v>-1.6529999673366547E-2</c:v>
                      </c:pt>
                      <c:pt idx="93">
                        <c:v>-1.6625000536441802E-2</c:v>
                      </c:pt>
                      <c:pt idx="94">
                        <c:v>-1.6715000569820403E-2</c:v>
                      </c:pt>
                      <c:pt idx="95">
                        <c:v>-1.6830000281333923E-2</c:v>
                      </c:pt>
                      <c:pt idx="96">
                        <c:v>-1.6940000653266906E-2</c:v>
                      </c:pt>
                      <c:pt idx="97">
                        <c:v>-1.7045000195503236E-2</c:v>
                      </c:pt>
                      <c:pt idx="98">
                        <c:v>-1.7135000228881835E-2</c:v>
                      </c:pt>
                      <c:pt idx="99">
                        <c:v>-1.7209999263286591E-2</c:v>
                      </c:pt>
                      <c:pt idx="100">
                        <c:v>-1.7324997484683989E-2</c:v>
                      </c:pt>
                      <c:pt idx="101">
                        <c:v>-1.7415000498294829E-2</c:v>
                      </c:pt>
                      <c:pt idx="102">
                        <c:v>-1.7505000531673431E-2</c:v>
                      </c:pt>
                      <c:pt idx="103">
                        <c:v>-1.7605000734329225E-2</c:v>
                      </c:pt>
                      <c:pt idx="104">
                        <c:v>-1.7714999616146088E-2</c:v>
                      </c:pt>
                      <c:pt idx="105">
                        <c:v>-1.7809997498989105E-2</c:v>
                      </c:pt>
                      <c:pt idx="106">
                        <c:v>-1.7880000174045563E-2</c:v>
                      </c:pt>
                      <c:pt idx="107">
                        <c:v>-1.7949999868869783E-2</c:v>
                      </c:pt>
                      <c:pt idx="108">
                        <c:v>-1.8019999563694E-2</c:v>
                      </c:pt>
                      <c:pt idx="109">
                        <c:v>-1.808999925851822E-2</c:v>
                      </c:pt>
                      <c:pt idx="110">
                        <c:v>-1.8159997463226319E-2</c:v>
                      </c:pt>
                      <c:pt idx="111">
                        <c:v>-1.8249997496604921E-2</c:v>
                      </c:pt>
                      <c:pt idx="112">
                        <c:v>-1.8324999511241911E-2</c:v>
                      </c:pt>
                      <c:pt idx="113">
                        <c:v>-1.8424999713897706E-2</c:v>
                      </c:pt>
                      <c:pt idx="114">
                        <c:v>-1.8549999594688414E-2</c:v>
                      </c:pt>
                      <c:pt idx="115">
                        <c:v>-1.8639999628067016E-2</c:v>
                      </c:pt>
                      <c:pt idx="116">
                        <c:v>-1.8724997341632844E-2</c:v>
                      </c:pt>
                      <c:pt idx="117">
                        <c:v>-1.8795000016689302E-2</c:v>
                      </c:pt>
                      <c:pt idx="118">
                        <c:v>-1.8895000219345093E-2</c:v>
                      </c:pt>
                      <c:pt idx="119">
                        <c:v>-1.8964999914169313E-2</c:v>
                      </c:pt>
                      <c:pt idx="120">
                        <c:v>-1.9014999270439148E-2</c:v>
                      </c:pt>
                      <c:pt idx="121">
                        <c:v>-1.9079999625682832E-2</c:v>
                      </c:pt>
                      <c:pt idx="122">
                        <c:v>-1.9174997508525849E-2</c:v>
                      </c:pt>
                      <c:pt idx="123">
                        <c:v>-1.9269999861717225E-2</c:v>
                      </c:pt>
                      <c:pt idx="124">
                        <c:v>-1.9384999573230744E-2</c:v>
                      </c:pt>
                      <c:pt idx="125">
                        <c:v>-1.9474999606609346E-2</c:v>
                      </c:pt>
                      <c:pt idx="126">
                        <c:v>-1.9544999301433563E-2</c:v>
                      </c:pt>
                      <c:pt idx="127">
                        <c:v>-1.9614997506141662E-2</c:v>
                      </c:pt>
                      <c:pt idx="128">
                        <c:v>-1.9730000197887419E-2</c:v>
                      </c:pt>
                      <c:pt idx="129">
                        <c:v>-1.9824999570846557E-2</c:v>
                      </c:pt>
                      <c:pt idx="130">
                        <c:v>-1.9894999265670777E-2</c:v>
                      </c:pt>
                      <c:pt idx="131">
                        <c:v>-1.9959999620914458E-2</c:v>
                      </c:pt>
                      <c:pt idx="132">
                        <c:v>-2.004999965429306E-2</c:v>
                      </c:pt>
                      <c:pt idx="133">
                        <c:v>-2.0149999856948854E-2</c:v>
                      </c:pt>
                      <c:pt idx="134">
                        <c:v>-2.0239999890327452E-2</c:v>
                      </c:pt>
                      <c:pt idx="135">
                        <c:v>-2.0354999601840972E-2</c:v>
                      </c:pt>
                      <c:pt idx="136">
                        <c:v>-2.0475000143051147E-2</c:v>
                      </c:pt>
                      <c:pt idx="137">
                        <c:v>-2.0565000176429749E-2</c:v>
                      </c:pt>
                      <c:pt idx="138">
                        <c:v>-2.0679999887943269E-2</c:v>
                      </c:pt>
                      <c:pt idx="139">
                        <c:v>-2.0749999582767485E-2</c:v>
                      </c:pt>
                      <c:pt idx="140">
                        <c:v>-2.0819999277591705E-2</c:v>
                      </c:pt>
                      <c:pt idx="141">
                        <c:v>-2.0909999310970307E-2</c:v>
                      </c:pt>
                      <c:pt idx="142">
                        <c:v>-2.1025000512599944E-2</c:v>
                      </c:pt>
                      <c:pt idx="143">
                        <c:v>-2.1209999918937683E-2</c:v>
                      </c:pt>
                      <c:pt idx="144">
                        <c:v>-2.1304999291896821E-2</c:v>
                      </c:pt>
                      <c:pt idx="145">
                        <c:v>-2.1420000493526457E-2</c:v>
                      </c:pt>
                      <c:pt idx="146">
                        <c:v>-2.1514999866485595E-2</c:v>
                      </c:pt>
                      <c:pt idx="147">
                        <c:v>-2.1604999899864197E-2</c:v>
                      </c:pt>
                      <c:pt idx="148">
                        <c:v>-2.1674999594688417E-2</c:v>
                      </c:pt>
                      <c:pt idx="149">
                        <c:v>-2.1789999306201936E-2</c:v>
                      </c:pt>
                      <c:pt idx="150">
                        <c:v>-2.1860000491142274E-2</c:v>
                      </c:pt>
                      <c:pt idx="151">
                        <c:v>-2.193000018596649E-2</c:v>
                      </c:pt>
                      <c:pt idx="152">
                        <c:v>-2.1995000541210175E-2</c:v>
                      </c:pt>
                      <c:pt idx="153">
                        <c:v>-2.2069999575614931E-2</c:v>
                      </c:pt>
                      <c:pt idx="154">
                        <c:v>-2.2159999608993529E-2</c:v>
                      </c:pt>
                      <c:pt idx="155">
                        <c:v>-2.2249999642372131E-2</c:v>
                      </c:pt>
                      <c:pt idx="156">
                        <c:v>-2.2325000166893004E-2</c:v>
                      </c:pt>
                      <c:pt idx="157">
                        <c:v>-2.2414998710155488E-2</c:v>
                      </c:pt>
                      <c:pt idx="158">
                        <c:v>-2.2504998743534087E-2</c:v>
                      </c:pt>
                      <c:pt idx="159">
                        <c:v>-2.2599999606609345E-2</c:v>
                      </c:pt>
                      <c:pt idx="160">
                        <c:v>-2.2694997489452362E-2</c:v>
                      </c:pt>
                      <c:pt idx="161">
                        <c:v>-2.2785000503063202E-2</c:v>
                      </c:pt>
                      <c:pt idx="162">
                        <c:v>-2.287999987602234E-2</c:v>
                      </c:pt>
                      <c:pt idx="163">
                        <c:v>-2.2994999587535859E-2</c:v>
                      </c:pt>
                      <c:pt idx="164">
                        <c:v>-2.3084999620914461E-2</c:v>
                      </c:pt>
                      <c:pt idx="165">
                        <c:v>-2.3179997503757478E-2</c:v>
                      </c:pt>
                      <c:pt idx="166">
                        <c:v>-2.3315000534057616E-2</c:v>
                      </c:pt>
                      <c:pt idx="167">
                        <c:v>-2.334499955177307E-2</c:v>
                      </c:pt>
                      <c:pt idx="168">
                        <c:v>-2.3409999907016754E-2</c:v>
                      </c:pt>
                      <c:pt idx="169">
                        <c:v>-2.3454999923706053E-2</c:v>
                      </c:pt>
                      <c:pt idx="170">
                        <c:v>-2.3504999279975892E-2</c:v>
                      </c:pt>
                      <c:pt idx="171">
                        <c:v>-2.3524999618530273E-2</c:v>
                      </c:pt>
                      <c:pt idx="172">
                        <c:v>-2.3549999296665191E-2</c:v>
                      </c:pt>
                      <c:pt idx="173">
                        <c:v>-2.3569999635219573E-2</c:v>
                      </c:pt>
                      <c:pt idx="174">
                        <c:v>-2.3594999313354494E-2</c:v>
                      </c:pt>
                      <c:pt idx="175">
                        <c:v>-2.361999750137329E-2</c:v>
                      </c:pt>
                      <c:pt idx="176">
                        <c:v>-2.3644998669624329E-2</c:v>
                      </c:pt>
                      <c:pt idx="177">
                        <c:v>-2.3689998686313628E-2</c:v>
                      </c:pt>
                      <c:pt idx="178">
                        <c:v>-2.373499870300293E-2</c:v>
                      </c:pt>
                      <c:pt idx="179">
                        <c:v>-2.3964999616146086E-2</c:v>
                      </c:pt>
                      <c:pt idx="180">
                        <c:v>-2.4079999327659606E-2</c:v>
                      </c:pt>
                      <c:pt idx="181">
                        <c:v>-2.4174998700618743E-2</c:v>
                      </c:pt>
                      <c:pt idx="182">
                        <c:v>-2.4289999902248383E-2</c:v>
                      </c:pt>
                      <c:pt idx="183">
                        <c:v>-2.442999929189682E-2</c:v>
                      </c:pt>
                      <c:pt idx="184">
                        <c:v>-2.4524998664855958E-2</c:v>
                      </c:pt>
                      <c:pt idx="185">
                        <c:v>-2.4614998698234559E-2</c:v>
                      </c:pt>
                      <c:pt idx="186">
                        <c:v>-2.4709999561309814E-2</c:v>
                      </c:pt>
                      <c:pt idx="187">
                        <c:v>-2.4779999256134035E-2</c:v>
                      </c:pt>
                      <c:pt idx="188">
                        <c:v>-2.4844999611377715E-2</c:v>
                      </c:pt>
                      <c:pt idx="189">
                        <c:v>-2.4939997494220732E-2</c:v>
                      </c:pt>
                      <c:pt idx="190">
                        <c:v>-2.5029999017715455E-2</c:v>
                      </c:pt>
                      <c:pt idx="191">
                        <c:v>-2.5099998712539671E-2</c:v>
                      </c:pt>
                      <c:pt idx="192">
                        <c:v>-2.519499957561493E-2</c:v>
                      </c:pt>
                      <c:pt idx="193">
                        <c:v>-2.5310000777244566E-2</c:v>
                      </c:pt>
                      <c:pt idx="194">
                        <c:v>-2.5400000810623168E-2</c:v>
                      </c:pt>
                      <c:pt idx="195">
                        <c:v>-2.551499903202057E-2</c:v>
                      </c:pt>
                      <c:pt idx="196">
                        <c:v>-2.5630000233650207E-2</c:v>
                      </c:pt>
                      <c:pt idx="197">
                        <c:v>-2.5724998116493224E-2</c:v>
                      </c:pt>
                      <c:pt idx="198">
                        <c:v>-2.5819998979568482E-2</c:v>
                      </c:pt>
                      <c:pt idx="199">
                        <c:v>-2.5909999012947084E-2</c:v>
                      </c:pt>
                      <c:pt idx="200">
                        <c:v>-2.602500021457672E-2</c:v>
                      </c:pt>
                      <c:pt idx="201">
                        <c:v>-2.6094999909400941E-2</c:v>
                      </c:pt>
                      <c:pt idx="202">
                        <c:v>-2.6190000772476196E-2</c:v>
                      </c:pt>
                      <c:pt idx="203">
                        <c:v>-2.6260000467300416E-2</c:v>
                      </c:pt>
                      <c:pt idx="204">
                        <c:v>-2.6324999332427979E-2</c:v>
                      </c:pt>
                      <c:pt idx="205">
                        <c:v>-2.6394999027252196E-2</c:v>
                      </c:pt>
                      <c:pt idx="206">
                        <c:v>-2.6464998722076416E-2</c:v>
                      </c:pt>
                      <c:pt idx="207">
                        <c:v>-2.6534998416900636E-2</c:v>
                      </c:pt>
                      <c:pt idx="208">
                        <c:v>-2.6604998111724853E-2</c:v>
                      </c:pt>
                      <c:pt idx="209">
                        <c:v>-2.6694998145103455E-2</c:v>
                      </c:pt>
                      <c:pt idx="210">
                        <c:v>-2.6769998669624328E-2</c:v>
                      </c:pt>
                      <c:pt idx="211">
                        <c:v>-2.685999870300293E-2</c:v>
                      </c:pt>
                      <c:pt idx="212">
                        <c:v>-2.6949998736381531E-2</c:v>
                      </c:pt>
                      <c:pt idx="213">
                        <c:v>-2.7050000429153443E-2</c:v>
                      </c:pt>
                      <c:pt idx="214">
                        <c:v>-2.7140000462532045E-2</c:v>
                      </c:pt>
                      <c:pt idx="215">
                        <c:v>-2.7230000495910643E-2</c:v>
                      </c:pt>
                      <c:pt idx="216">
                        <c:v>-2.7300000190734863E-2</c:v>
                      </c:pt>
                      <c:pt idx="217">
                        <c:v>-2.7369999885559083E-2</c:v>
                      </c:pt>
                      <c:pt idx="218">
                        <c:v>-2.7465000748634338E-2</c:v>
                      </c:pt>
                      <c:pt idx="219">
                        <c:v>-2.7625000476837157E-2</c:v>
                      </c:pt>
                      <c:pt idx="220">
                        <c:v>-2.7764999866485597E-2</c:v>
                      </c:pt>
                      <c:pt idx="221">
                        <c:v>-2.7904999256134034E-2</c:v>
                      </c:pt>
                      <c:pt idx="222">
                        <c:v>-2.802000045776367E-2</c:v>
                      </c:pt>
                      <c:pt idx="223">
                        <c:v>-2.8110000491142272E-2</c:v>
                      </c:pt>
                      <c:pt idx="224">
                        <c:v>-2.8134998679161072E-2</c:v>
                      </c:pt>
                      <c:pt idx="225">
                        <c:v>-2.8159999847412111E-2</c:v>
                      </c:pt>
                      <c:pt idx="226">
                        <c:v>-2.8180000185966492E-2</c:v>
                      </c:pt>
                      <c:pt idx="227">
                        <c:v>-2.8204998373985289E-2</c:v>
                      </c:pt>
                      <c:pt idx="228">
                        <c:v>-2.8255000710487366E-2</c:v>
                      </c:pt>
                      <c:pt idx="229">
                        <c:v>-2.8299999237060548E-2</c:v>
                      </c:pt>
                      <c:pt idx="230">
                        <c:v>-2.8624999523162841E-2</c:v>
                      </c:pt>
                      <c:pt idx="231">
                        <c:v>-2.8830000758171083E-2</c:v>
                      </c:pt>
                      <c:pt idx="232">
                        <c:v>-2.9089999198913575E-2</c:v>
                      </c:pt>
                      <c:pt idx="233">
                        <c:v>-2.943499982357025E-2</c:v>
                      </c:pt>
                      <c:pt idx="234">
                        <c:v>-2.9690000414848327E-2</c:v>
                      </c:pt>
                      <c:pt idx="235">
                        <c:v>-3.0614998936653138E-2</c:v>
                      </c:pt>
                      <c:pt idx="236">
                        <c:v>-3.0730000138282774E-2</c:v>
                      </c:pt>
                      <c:pt idx="237">
                        <c:v>-3.0869999527931215E-2</c:v>
                      </c:pt>
                      <c:pt idx="238">
                        <c:v>-3.0984997749328613E-2</c:v>
                      </c:pt>
                      <c:pt idx="239">
                        <c:v>-3.1074997782707215E-2</c:v>
                      </c:pt>
                      <c:pt idx="240">
                        <c:v>-3.1194999814033508E-2</c:v>
                      </c:pt>
                      <c:pt idx="241">
                        <c:v>-3.1284999847412107E-2</c:v>
                      </c:pt>
                      <c:pt idx="242">
                        <c:v>-3.1379997730255127E-2</c:v>
                      </c:pt>
                      <c:pt idx="243">
                        <c:v>-3.1469997763633725E-2</c:v>
                      </c:pt>
                      <c:pt idx="244">
                        <c:v>-3.1564998626708987E-2</c:v>
                      </c:pt>
                      <c:pt idx="245">
                        <c:v>-3.1654998660087585E-2</c:v>
                      </c:pt>
                      <c:pt idx="246">
                        <c:v>-3.1799998879432675E-2</c:v>
                      </c:pt>
                      <c:pt idx="247">
                        <c:v>-3.2005000114440921E-2</c:v>
                      </c:pt>
                      <c:pt idx="248">
                        <c:v>-3.2144999504089354E-2</c:v>
                      </c:pt>
                      <c:pt idx="249">
                        <c:v>-3.2330000400543214E-2</c:v>
                      </c:pt>
                      <c:pt idx="250">
                        <c:v>-3.2469999790191648E-2</c:v>
                      </c:pt>
                      <c:pt idx="251">
                        <c:v>-3.2604998350143431E-2</c:v>
                      </c:pt>
                      <c:pt idx="252">
                        <c:v>-3.2699999213218686E-2</c:v>
                      </c:pt>
                      <c:pt idx="253">
                        <c:v>-3.2789999246597291E-2</c:v>
                      </c:pt>
                      <c:pt idx="254">
                        <c:v>-3.2885000109672546E-2</c:v>
                      </c:pt>
                      <c:pt idx="255">
                        <c:v>-3.2975000143051145E-2</c:v>
                      </c:pt>
                      <c:pt idx="256">
                        <c:v>-3.3069998025894165E-2</c:v>
                      </c:pt>
                      <c:pt idx="257">
                        <c:v>-3.316499888896942E-2</c:v>
                      </c:pt>
                      <c:pt idx="258">
                        <c:v>-3.3254998922348025E-2</c:v>
                      </c:pt>
                      <c:pt idx="259">
                        <c:v>-3.3394998311996459E-2</c:v>
                      </c:pt>
                      <c:pt idx="260">
                        <c:v>-3.3509999513626099E-2</c:v>
                      </c:pt>
                      <c:pt idx="261">
                        <c:v>-3.3605000376701354E-2</c:v>
                      </c:pt>
                      <c:pt idx="262">
                        <c:v>-3.3695000410079959E-2</c:v>
                      </c:pt>
                      <c:pt idx="263">
                        <c:v>-3.3789998292922972E-2</c:v>
                      </c:pt>
                      <c:pt idx="264">
                        <c:v>-3.3879998326301577E-2</c:v>
                      </c:pt>
                      <c:pt idx="265">
                        <c:v>-3.3974999189376832E-2</c:v>
                      </c:pt>
                      <c:pt idx="266">
                        <c:v>-3.4064999222755431E-2</c:v>
                      </c:pt>
                      <c:pt idx="267">
                        <c:v>-3.4160000085830686E-2</c:v>
                      </c:pt>
                      <c:pt idx="268">
                        <c:v>-3.4344998002052304E-2</c:v>
                      </c:pt>
                      <c:pt idx="269">
                        <c:v>-3.447999954223633E-2</c:v>
                      </c:pt>
                      <c:pt idx="270">
                        <c:v>-3.4599998593330385E-2</c:v>
                      </c:pt>
                      <c:pt idx="271">
                        <c:v>-3.4689998626708983E-2</c:v>
                      </c:pt>
                      <c:pt idx="272">
                        <c:v>-3.4779998660087588E-2</c:v>
                      </c:pt>
                      <c:pt idx="273">
                        <c:v>-3.4854999184608458E-2</c:v>
                      </c:pt>
                      <c:pt idx="274">
                        <c:v>-3.4944999217987063E-2</c:v>
                      </c:pt>
                      <c:pt idx="275">
                        <c:v>-3.5130000114440917E-2</c:v>
                      </c:pt>
                      <c:pt idx="276">
                        <c:v>-3.5244998335838315E-2</c:v>
                      </c:pt>
                      <c:pt idx="277">
                        <c:v>-3.5339999198913577E-2</c:v>
                      </c:pt>
                      <c:pt idx="278">
                        <c:v>-3.5435000061988832E-2</c:v>
                      </c:pt>
                      <c:pt idx="279">
                        <c:v>-3.552500009536743E-2</c:v>
                      </c:pt>
                      <c:pt idx="280">
                        <c:v>-3.5615000128746035E-2</c:v>
                      </c:pt>
                      <c:pt idx="281">
                        <c:v>-3.5734999179840091E-2</c:v>
                      </c:pt>
                      <c:pt idx="282">
                        <c:v>-3.5824999213218689E-2</c:v>
                      </c:pt>
                      <c:pt idx="283">
                        <c:v>-3.5944998264312744E-2</c:v>
                      </c:pt>
                      <c:pt idx="284">
                        <c:v>-3.6034998297691342E-2</c:v>
                      </c:pt>
                      <c:pt idx="285">
                        <c:v>-3.6124998331069948E-2</c:v>
                      </c:pt>
                      <c:pt idx="286">
                        <c:v>-3.6199998855590818E-2</c:v>
                      </c:pt>
                      <c:pt idx="287">
                        <c:v>-3.6289998888969423E-2</c:v>
                      </c:pt>
                      <c:pt idx="288">
                        <c:v>-3.6384999752044678E-2</c:v>
                      </c:pt>
                      <c:pt idx="289">
                        <c:v>-3.6564999818801881E-2</c:v>
                      </c:pt>
                      <c:pt idx="290">
                        <c:v>-3.667999804019928E-2</c:v>
                      </c:pt>
                      <c:pt idx="291">
                        <c:v>-3.6774998903274535E-2</c:v>
                      </c:pt>
                      <c:pt idx="292">
                        <c:v>-3.686999976634979E-2</c:v>
                      </c:pt>
                      <c:pt idx="293">
                        <c:v>-3.7024998664855958E-2</c:v>
                      </c:pt>
                      <c:pt idx="294">
                        <c:v>-3.7119999527931213E-2</c:v>
                      </c:pt>
                      <c:pt idx="295">
                        <c:v>-3.7189999222755434E-2</c:v>
                      </c:pt>
                      <c:pt idx="296">
                        <c:v>-3.7305000424385074E-2</c:v>
                      </c:pt>
                      <c:pt idx="297">
                        <c:v>-3.7399998307228087E-2</c:v>
                      </c:pt>
                      <c:pt idx="298">
                        <c:v>-3.7494999170303342E-2</c:v>
                      </c:pt>
                      <c:pt idx="299">
                        <c:v>-3.7584999203681947E-2</c:v>
                      </c:pt>
                      <c:pt idx="300">
                        <c:v>-3.7680000066757202E-2</c:v>
                      </c:pt>
                      <c:pt idx="301">
                        <c:v>-3.7749999761581422E-2</c:v>
                      </c:pt>
                      <c:pt idx="302">
                        <c:v>-3.7839999794960021E-2</c:v>
                      </c:pt>
                      <c:pt idx="303">
                        <c:v>-3.7909999489784241E-2</c:v>
                      </c:pt>
                      <c:pt idx="304">
                        <c:v>-3.7979999184608461E-2</c:v>
                      </c:pt>
                      <c:pt idx="305">
                        <c:v>-3.8069999217987059E-2</c:v>
                      </c:pt>
                      <c:pt idx="306">
                        <c:v>-3.8139998912811279E-2</c:v>
                      </c:pt>
                      <c:pt idx="307">
                        <c:v>-3.8234999775886534E-2</c:v>
                      </c:pt>
                      <c:pt idx="308">
                        <c:v>-3.8324999809265139E-2</c:v>
                      </c:pt>
                      <c:pt idx="309">
                        <c:v>-3.8419997692108153E-2</c:v>
                      </c:pt>
                      <c:pt idx="310">
                        <c:v>-3.8509997725486758E-2</c:v>
                      </c:pt>
                      <c:pt idx="311">
                        <c:v>-3.8644999265670776E-2</c:v>
                      </c:pt>
                      <c:pt idx="312">
                        <c:v>-3.8734999299049375E-2</c:v>
                      </c:pt>
                      <c:pt idx="313">
                        <c:v>-3.8850000500679015E-2</c:v>
                      </c:pt>
                      <c:pt idx="314">
                        <c:v>-3.9089998602867125E-2</c:v>
                      </c:pt>
                      <c:pt idx="315">
                        <c:v>-3.9334997534751892E-2</c:v>
                      </c:pt>
                      <c:pt idx="316">
                        <c:v>-3.946999907493591E-2</c:v>
                      </c:pt>
                      <c:pt idx="317">
                        <c:v>-3.9589998126029965E-2</c:v>
                      </c:pt>
                      <c:pt idx="318">
                        <c:v>-3.9684998989105227E-2</c:v>
                      </c:pt>
                      <c:pt idx="319">
                        <c:v>-3.9774999022483826E-2</c:v>
                      </c:pt>
                      <c:pt idx="320">
                        <c:v>-3.9864999055862424E-2</c:v>
                      </c:pt>
                      <c:pt idx="321">
                        <c:v>-3.9939999580383301E-2</c:v>
                      </c:pt>
                      <c:pt idx="322">
                        <c:v>-4.0015000104904178E-2</c:v>
                      </c:pt>
                      <c:pt idx="323">
                        <c:v>-4.0089997649192813E-2</c:v>
                      </c:pt>
                      <c:pt idx="324">
                        <c:v>-4.0189999341964724E-2</c:v>
                      </c:pt>
                      <c:pt idx="325">
                        <c:v>-4.0299999713897708E-2</c:v>
                      </c:pt>
                      <c:pt idx="326">
                        <c:v>-4.0864998102188112E-2</c:v>
                      </c:pt>
                      <c:pt idx="327">
                        <c:v>-4.102499783039093E-2</c:v>
                      </c:pt>
                      <c:pt idx="328">
                        <c:v>-4.1604998707771304E-2</c:v>
                      </c:pt>
                      <c:pt idx="329">
                        <c:v>-4.1904997825622556E-2</c:v>
                      </c:pt>
                      <c:pt idx="330">
                        <c:v>-4.1974997520446776E-2</c:v>
                      </c:pt>
                      <c:pt idx="331">
                        <c:v>-4.2164999246597293E-2</c:v>
                      </c:pt>
                      <c:pt idx="332">
                        <c:v>-4.2565000057220456E-2</c:v>
                      </c:pt>
                      <c:pt idx="333">
                        <c:v>-4.2710000276565553E-2</c:v>
                      </c:pt>
                      <c:pt idx="334">
                        <c:v>-4.3224999308586122E-2</c:v>
                      </c:pt>
                      <c:pt idx="335">
                        <c:v>-4.3294999003410342E-2</c:v>
                      </c:pt>
                      <c:pt idx="336">
                        <c:v>-4.3639999628067014E-2</c:v>
                      </c:pt>
                      <c:pt idx="337">
                        <c:v>-4.4244998693466188E-2</c:v>
                      </c:pt>
                      <c:pt idx="338">
                        <c:v>-4.43699985742569E-2</c:v>
                      </c:pt>
                      <c:pt idx="339">
                        <c:v>-4.4470000267028811E-2</c:v>
                      </c:pt>
                      <c:pt idx="340">
                        <c:v>-4.4544997811317447E-2</c:v>
                      </c:pt>
                      <c:pt idx="341">
                        <c:v>-4.4669997692108152E-2</c:v>
                      </c:pt>
                      <c:pt idx="342">
                        <c:v>-4.4789999723434448E-2</c:v>
                      </c:pt>
                      <c:pt idx="343">
                        <c:v>-4.4929999113082889E-2</c:v>
                      </c:pt>
                      <c:pt idx="344">
                        <c:v>-4.5094999670982364E-2</c:v>
                      </c:pt>
                      <c:pt idx="345">
                        <c:v>-4.5239999890327454E-2</c:v>
                      </c:pt>
                      <c:pt idx="346">
                        <c:v>-4.5309999585151674E-2</c:v>
                      </c:pt>
                      <c:pt idx="347">
                        <c:v>-4.5404997467994687E-2</c:v>
                      </c:pt>
                      <c:pt idx="348">
                        <c:v>-4.5475000143051149E-2</c:v>
                      </c:pt>
                      <c:pt idx="349">
                        <c:v>-4.5544999837875369E-2</c:v>
                      </c:pt>
                      <c:pt idx="350">
                        <c:v>-4.5614999532699582E-2</c:v>
                      </c:pt>
                      <c:pt idx="351">
                        <c:v>-4.5729997754096988E-2</c:v>
                      </c:pt>
                      <c:pt idx="352">
                        <c:v>-4.5819997787475586E-2</c:v>
                      </c:pt>
                      <c:pt idx="353">
                        <c:v>-4.5914998650550841E-2</c:v>
                      </c:pt>
                      <c:pt idx="354">
                        <c:v>-4.6004998683929446E-2</c:v>
                      </c:pt>
                      <c:pt idx="355">
                        <c:v>-4.6094998717308044E-2</c:v>
                      </c:pt>
                      <c:pt idx="356">
                        <c:v>-4.6189999580383299E-2</c:v>
                      </c:pt>
                      <c:pt idx="357">
                        <c:v>-4.628499746322632E-2</c:v>
                      </c:pt>
                      <c:pt idx="358">
                        <c:v>-4.6374997496604918E-2</c:v>
                      </c:pt>
                      <c:pt idx="359">
                        <c:v>-4.6469998359680173E-2</c:v>
                      </c:pt>
                      <c:pt idx="360">
                        <c:v>-4.6559998393058778E-2</c:v>
                      </c:pt>
                      <c:pt idx="361">
                        <c:v>-4.6634998917579648E-2</c:v>
                      </c:pt>
                      <c:pt idx="362">
                        <c:v>-4.672999978065491E-2</c:v>
                      </c:pt>
                      <c:pt idx="363">
                        <c:v>-4.6844998002052309E-2</c:v>
                      </c:pt>
                      <c:pt idx="364">
                        <c:v>-4.6959999203681949E-2</c:v>
                      </c:pt>
                      <c:pt idx="365">
                        <c:v>-4.7074997425079347E-2</c:v>
                      </c:pt>
                      <c:pt idx="366">
                        <c:v>-4.7189998626708987E-2</c:v>
                      </c:pt>
                      <c:pt idx="367">
                        <c:v>-4.730499982833862E-2</c:v>
                      </c:pt>
                      <c:pt idx="368">
                        <c:v>-4.7394999861717226E-2</c:v>
                      </c:pt>
                      <c:pt idx="369">
                        <c:v>-4.7509998083114624E-2</c:v>
                      </c:pt>
                      <c:pt idx="370">
                        <c:v>-4.7604998946189879E-2</c:v>
                      </c:pt>
                      <c:pt idx="371">
                        <c:v>-4.7720000147819519E-2</c:v>
                      </c:pt>
                      <c:pt idx="372">
                        <c:v>-4.7794997692108154E-2</c:v>
                      </c:pt>
                      <c:pt idx="373">
                        <c:v>-4.7834998369216918E-2</c:v>
                      </c:pt>
                      <c:pt idx="374">
                        <c:v>-4.7884997725486753E-2</c:v>
                      </c:pt>
                      <c:pt idx="375">
                        <c:v>-4.7929999232292173E-2</c:v>
                      </c:pt>
                      <c:pt idx="376">
                        <c:v>-4.7974997758865358E-2</c:v>
                      </c:pt>
                      <c:pt idx="377">
                        <c:v>-4.8044997453689578E-2</c:v>
                      </c:pt>
                      <c:pt idx="378">
                        <c:v>-4.8115000128746033E-2</c:v>
                      </c:pt>
                      <c:pt idx="379">
                        <c:v>-4.8254999518394473E-2</c:v>
                      </c:pt>
                      <c:pt idx="380">
                        <c:v>-4.8439997434616092E-2</c:v>
                      </c:pt>
                      <c:pt idx="381">
                        <c:v>-4.8809999227523805E-2</c:v>
                      </c:pt>
                      <c:pt idx="382">
                        <c:v>-4.8949998617172238E-2</c:v>
                      </c:pt>
                      <c:pt idx="383">
                        <c:v>-4.9089998006820679E-2</c:v>
                      </c:pt>
                      <c:pt idx="384">
                        <c:v>-4.9184998869895934E-2</c:v>
                      </c:pt>
                      <c:pt idx="385">
                        <c:v>-4.9254998564720154E-2</c:v>
                      </c:pt>
                      <c:pt idx="386">
                        <c:v>-4.9434998631477357E-2</c:v>
                      </c:pt>
                      <c:pt idx="387">
                        <c:v>-4.9695000052452087E-2</c:v>
                      </c:pt>
                      <c:pt idx="388">
                        <c:v>-5.0110000371932986E-2</c:v>
                      </c:pt>
                      <c:pt idx="389">
                        <c:v>-5.0269997119903563E-2</c:v>
                      </c:pt>
                      <c:pt idx="390">
                        <c:v>-5.0360000133514403E-2</c:v>
                      </c:pt>
                      <c:pt idx="391">
                        <c:v>-5.0454998016357423E-2</c:v>
                      </c:pt>
                      <c:pt idx="392">
                        <c:v>-5.0569999217987063E-2</c:v>
                      </c:pt>
                      <c:pt idx="393">
                        <c:v>-5.0690001249313353E-2</c:v>
                      </c:pt>
                      <c:pt idx="394">
                        <c:v>-5.0870001316070557E-2</c:v>
                      </c:pt>
                      <c:pt idx="395">
                        <c:v>-5.103499889373779E-2</c:v>
                      </c:pt>
                      <c:pt idx="396">
                        <c:v>-5.1204997301101687E-2</c:v>
                      </c:pt>
                      <c:pt idx="397">
                        <c:v>-5.1339995861053464E-2</c:v>
                      </c:pt>
                      <c:pt idx="398">
                        <c:v>-5.1545000076293944E-2</c:v>
                      </c:pt>
                      <c:pt idx="399">
                        <c:v>-5.1840001344680788E-2</c:v>
                      </c:pt>
                      <c:pt idx="400">
                        <c:v>-5.2189999818801881E-2</c:v>
                      </c:pt>
                      <c:pt idx="401">
                        <c:v>-5.2329999208450315E-2</c:v>
                      </c:pt>
                      <c:pt idx="402">
                        <c:v>-5.2489995956420898E-2</c:v>
                      </c:pt>
                      <c:pt idx="403">
                        <c:v>-5.2775001525878905E-2</c:v>
                      </c:pt>
                      <c:pt idx="404">
                        <c:v>-5.2910000085830688E-2</c:v>
                      </c:pt>
                      <c:pt idx="405">
                        <c:v>-5.3029996156692502E-2</c:v>
                      </c:pt>
                      <c:pt idx="406">
                        <c:v>-5.3144997358322142E-2</c:v>
                      </c:pt>
                      <c:pt idx="407">
                        <c:v>-5.3259998559951782E-2</c:v>
                      </c:pt>
                      <c:pt idx="408">
                        <c:v>-5.3374999761581422E-2</c:v>
                      </c:pt>
                      <c:pt idx="409">
                        <c:v>-5.3490000963211062E-2</c:v>
                      </c:pt>
                      <c:pt idx="410">
                        <c:v>-5.3604996204376219E-2</c:v>
                      </c:pt>
                      <c:pt idx="411">
                        <c:v>-5.3719997406005859E-2</c:v>
                      </c:pt>
                      <c:pt idx="412">
                        <c:v>-5.3834998607635499E-2</c:v>
                      </c:pt>
                      <c:pt idx="413">
                        <c:v>-5.3924995660781863E-2</c:v>
                      </c:pt>
                      <c:pt idx="414">
                        <c:v>-5.4019999504089353E-2</c:v>
                      </c:pt>
                      <c:pt idx="415">
                        <c:v>-5.4135000705718993E-2</c:v>
                      </c:pt>
                      <c:pt idx="416">
                        <c:v>-5.4364997148513797E-2</c:v>
                      </c:pt>
                      <c:pt idx="417">
                        <c:v>-5.450499653816223E-2</c:v>
                      </c:pt>
                      <c:pt idx="418">
                        <c:v>-5.4969996213912964E-2</c:v>
                      </c:pt>
                      <c:pt idx="419">
                        <c:v>-5.5059999227523804E-2</c:v>
                      </c:pt>
                      <c:pt idx="420">
                        <c:v>-5.5154997110366824E-2</c:v>
                      </c:pt>
                      <c:pt idx="421">
                        <c:v>-5.5269998311996457E-2</c:v>
                      </c:pt>
                      <c:pt idx="422">
                        <c:v>-5.5360001325607297E-2</c:v>
                      </c:pt>
                      <c:pt idx="423">
                        <c:v>-5.5454999208450317E-2</c:v>
                      </c:pt>
                      <c:pt idx="424">
                        <c:v>-5.5549997091293338E-2</c:v>
                      </c:pt>
                      <c:pt idx="425">
                        <c:v>-5.5664998292922971E-2</c:v>
                      </c:pt>
                      <c:pt idx="426">
                        <c:v>-5.5779999494552611E-2</c:v>
                      </c:pt>
                      <c:pt idx="427">
                        <c:v>-5.5939996242523195E-2</c:v>
                      </c:pt>
                      <c:pt idx="428">
                        <c:v>-5.6150001287460324E-2</c:v>
                      </c:pt>
                      <c:pt idx="429">
                        <c:v>-5.6330001354217528E-2</c:v>
                      </c:pt>
                      <c:pt idx="430">
                        <c:v>-5.6524997949600218E-2</c:v>
                      </c:pt>
                      <c:pt idx="431">
                        <c:v>-5.6704998016357422E-2</c:v>
                      </c:pt>
                      <c:pt idx="432">
                        <c:v>-5.6825000047683719E-2</c:v>
                      </c:pt>
                      <c:pt idx="433">
                        <c:v>-5.7074999809265135E-2</c:v>
                      </c:pt>
                      <c:pt idx="434">
                        <c:v>-5.7354998588562009E-2</c:v>
                      </c:pt>
                      <c:pt idx="435">
                        <c:v>-5.7519996166229249E-2</c:v>
                      </c:pt>
                      <c:pt idx="436">
                        <c:v>-5.7634997367858889E-2</c:v>
                      </c:pt>
                      <c:pt idx="437">
                        <c:v>-5.7774996757507323E-2</c:v>
                      </c:pt>
                      <c:pt idx="438">
                        <c:v>-5.7910001277923583E-2</c:v>
                      </c:pt>
                      <c:pt idx="439">
                        <c:v>-5.8024996519088747E-2</c:v>
                      </c:pt>
                      <c:pt idx="440">
                        <c:v>-5.816499590873718E-2</c:v>
                      </c:pt>
                      <c:pt idx="441">
                        <c:v>-5.834999680519104E-2</c:v>
                      </c:pt>
                      <c:pt idx="442">
                        <c:v>-5.846499800682068E-2</c:v>
                      </c:pt>
                      <c:pt idx="443">
                        <c:v>-5.8604997396469113E-2</c:v>
                      </c:pt>
                      <c:pt idx="444">
                        <c:v>-5.8744996786117554E-2</c:v>
                      </c:pt>
                      <c:pt idx="445">
                        <c:v>-5.891000032424927E-2</c:v>
                      </c:pt>
                      <c:pt idx="446">
                        <c:v>-5.9044998884201047E-2</c:v>
                      </c:pt>
                      <c:pt idx="447">
                        <c:v>-5.9160000085830687E-2</c:v>
                      </c:pt>
                      <c:pt idx="448">
                        <c:v>-5.9299999475479127E-2</c:v>
                      </c:pt>
                      <c:pt idx="449">
                        <c:v>-5.9439998865127561E-2</c:v>
                      </c:pt>
                      <c:pt idx="450">
                        <c:v>-5.9719997644424441E-2</c:v>
                      </c:pt>
                      <c:pt idx="451">
                        <c:v>-5.9810000658035281E-2</c:v>
                      </c:pt>
                      <c:pt idx="452">
                        <c:v>-5.9950000047683714E-2</c:v>
                      </c:pt>
                      <c:pt idx="453">
                        <c:v>-6.0044997930526735E-2</c:v>
                      </c:pt>
                      <c:pt idx="454">
                        <c:v>-6.0065001249313354E-2</c:v>
                      </c:pt>
                      <c:pt idx="455">
                        <c:v>-6.0114997625350955E-2</c:v>
                      </c:pt>
                      <c:pt idx="456">
                        <c:v>-6.0159999132156375E-2</c:v>
                      </c:pt>
                      <c:pt idx="457">
                        <c:v>-6.0205000638961795E-2</c:v>
                      </c:pt>
                      <c:pt idx="458">
                        <c:v>-6.0249996185302732E-2</c:v>
                      </c:pt>
                      <c:pt idx="459">
                        <c:v>-6.0294997692108152E-2</c:v>
                      </c:pt>
                      <c:pt idx="460">
                        <c:v>-6.0339999198913571E-2</c:v>
                      </c:pt>
                      <c:pt idx="461">
                        <c:v>-6.0414999723434448E-2</c:v>
                      </c:pt>
                      <c:pt idx="462">
                        <c:v>-6.0804998874664305E-2</c:v>
                      </c:pt>
                      <c:pt idx="463">
                        <c:v>-6.0944998264312746E-2</c:v>
                      </c:pt>
                      <c:pt idx="464">
                        <c:v>-6.1059999465942386E-2</c:v>
                      </c:pt>
                      <c:pt idx="465">
                        <c:v>-6.1199998855590819E-2</c:v>
                      </c:pt>
                      <c:pt idx="466">
                        <c:v>-6.1315000057220459E-2</c:v>
                      </c:pt>
                      <c:pt idx="467">
                        <c:v>-6.1434996128082273E-2</c:v>
                      </c:pt>
                      <c:pt idx="468">
                        <c:v>-6.1570000648498532E-2</c:v>
                      </c:pt>
                      <c:pt idx="469">
                        <c:v>-6.298499703407287E-2</c:v>
                      </c:pt>
                      <c:pt idx="470">
                        <c:v>-6.3194996118545538E-2</c:v>
                      </c:pt>
                      <c:pt idx="471">
                        <c:v>-6.3519996404647824E-2</c:v>
                      </c:pt>
                      <c:pt idx="472">
                        <c:v>-6.3659995794296265E-2</c:v>
                      </c:pt>
                      <c:pt idx="473">
                        <c:v>-6.3774996995925898E-2</c:v>
                      </c:pt>
                      <c:pt idx="474">
                        <c:v>-6.3865000009536738E-2</c:v>
                      </c:pt>
                      <c:pt idx="475">
                        <c:v>-6.3959997892379758E-2</c:v>
                      </c:pt>
                      <c:pt idx="476">
                        <c:v>-6.4190000295639038E-2</c:v>
                      </c:pt>
                      <c:pt idx="477">
                        <c:v>-6.4329999685287478E-2</c:v>
                      </c:pt>
                      <c:pt idx="478">
                        <c:v>-6.4419996738433835E-2</c:v>
                      </c:pt>
                      <c:pt idx="479">
                        <c:v>-6.4539998769760132E-2</c:v>
                      </c:pt>
                      <c:pt idx="480">
                        <c:v>-6.4629995822906489E-2</c:v>
                      </c:pt>
                      <c:pt idx="481">
                        <c:v>-6.4724999666213992E-2</c:v>
                      </c:pt>
                      <c:pt idx="482">
                        <c:v>-6.4840000867843625E-2</c:v>
                      </c:pt>
                      <c:pt idx="483">
                        <c:v>-6.4950001239776609E-2</c:v>
                      </c:pt>
                      <c:pt idx="484">
                        <c:v>-6.5044999122619629E-2</c:v>
                      </c:pt>
                      <c:pt idx="485">
                        <c:v>-6.5184998512268069E-2</c:v>
                      </c:pt>
                      <c:pt idx="486">
                        <c:v>-6.5254998207092282E-2</c:v>
                      </c:pt>
                      <c:pt idx="487">
                        <c:v>-6.5369999408721929E-2</c:v>
                      </c:pt>
                      <c:pt idx="488">
                        <c:v>-6.5489995479583743E-2</c:v>
                      </c:pt>
                      <c:pt idx="489">
                        <c:v>-6.5579998493194583E-2</c:v>
                      </c:pt>
                      <c:pt idx="490">
                        <c:v>-6.5674996376037603E-2</c:v>
                      </c:pt>
                      <c:pt idx="491">
                        <c:v>-6.5789997577667236E-2</c:v>
                      </c:pt>
                      <c:pt idx="492">
                        <c:v>-6.5880000591278076E-2</c:v>
                      </c:pt>
                      <c:pt idx="493">
                        <c:v>-6.599999666213989E-2</c:v>
                      </c:pt>
                      <c:pt idx="494">
                        <c:v>-6.6159999370574957E-2</c:v>
                      </c:pt>
                      <c:pt idx="495">
                        <c:v>-6.627500057220459E-2</c:v>
                      </c:pt>
                      <c:pt idx="496">
                        <c:v>-6.6389995813369754E-2</c:v>
                      </c:pt>
                      <c:pt idx="497">
                        <c:v>-6.650999784469605E-2</c:v>
                      </c:pt>
                      <c:pt idx="498">
                        <c:v>-6.6764998435974124E-2</c:v>
                      </c:pt>
                      <c:pt idx="499">
                        <c:v>-6.6925001144409177E-2</c:v>
                      </c:pt>
                      <c:pt idx="500">
                        <c:v>-6.7084997892379761E-2</c:v>
                      </c:pt>
                      <c:pt idx="501">
                        <c:v>-6.7245000600814814E-2</c:v>
                      </c:pt>
                      <c:pt idx="502">
                        <c:v>-6.7409998178482061E-2</c:v>
                      </c:pt>
                      <c:pt idx="503">
                        <c:v>-6.7574995756149295E-2</c:v>
                      </c:pt>
                      <c:pt idx="504">
                        <c:v>-6.7729997634887698E-2</c:v>
                      </c:pt>
                      <c:pt idx="505">
                        <c:v>-6.7849999666213995E-2</c:v>
                      </c:pt>
                      <c:pt idx="506">
                        <c:v>-6.8009996414184565E-2</c:v>
                      </c:pt>
                      <c:pt idx="507">
                        <c:v>-6.8079996109008792E-2</c:v>
                      </c:pt>
                      <c:pt idx="508">
                        <c:v>-6.8105000257492068E-2</c:v>
                      </c:pt>
                      <c:pt idx="509">
                        <c:v>-6.8149995803833005E-2</c:v>
                      </c:pt>
                      <c:pt idx="510">
                        <c:v>-6.8199998140335089E-2</c:v>
                      </c:pt>
                      <c:pt idx="511">
                        <c:v>-6.8264997005462652E-2</c:v>
                      </c:pt>
                      <c:pt idx="512">
                        <c:v>-6.8430000543594355E-2</c:v>
                      </c:pt>
                      <c:pt idx="513">
                        <c:v>-6.9199997186660769E-2</c:v>
                      </c:pt>
                      <c:pt idx="514">
                        <c:v>-6.9379997253417966E-2</c:v>
                      </c:pt>
                      <c:pt idx="515">
                        <c:v>-6.952999830245972E-2</c:v>
                      </c:pt>
                      <c:pt idx="516">
                        <c:v>-6.9644999504089353E-2</c:v>
                      </c:pt>
                      <c:pt idx="517">
                        <c:v>-6.9760000705719E-2</c:v>
                      </c:pt>
                      <c:pt idx="518">
                        <c:v>-6.9879996776580813E-2</c:v>
                      </c:pt>
                      <c:pt idx="519">
                        <c:v>-7.0019996166229254E-2</c:v>
                      </c:pt>
                      <c:pt idx="520">
                        <c:v>-7.0559996366500857E-2</c:v>
                      </c:pt>
                      <c:pt idx="521">
                        <c:v>-7.067499756813049E-2</c:v>
                      </c:pt>
                      <c:pt idx="522">
                        <c:v>-7.0814996957778931E-2</c:v>
                      </c:pt>
                      <c:pt idx="523">
                        <c:v>-7.1590000391006464E-2</c:v>
                      </c:pt>
                      <c:pt idx="524">
                        <c:v>-7.1810001134872431E-2</c:v>
                      </c:pt>
                      <c:pt idx="525">
                        <c:v>-7.1985000371932978E-2</c:v>
                      </c:pt>
                      <c:pt idx="526">
                        <c:v>-7.2119998931884768E-2</c:v>
                      </c:pt>
                      <c:pt idx="527">
                        <c:v>-7.2264999151229858E-2</c:v>
                      </c:pt>
                      <c:pt idx="528">
                        <c:v>-7.2429996728897092E-2</c:v>
                      </c:pt>
                      <c:pt idx="529">
                        <c:v>-7.2554999589920038E-2</c:v>
                      </c:pt>
                      <c:pt idx="530">
                        <c:v>-7.2664999961853022E-2</c:v>
                      </c:pt>
                      <c:pt idx="531">
                        <c:v>-7.2714996337890622E-2</c:v>
                      </c:pt>
                      <c:pt idx="532">
                        <c:v>-7.2759997844696042E-2</c:v>
                      </c:pt>
                      <c:pt idx="533">
                        <c:v>-7.2854995727539063E-2</c:v>
                      </c:pt>
                      <c:pt idx="534">
                        <c:v>-7.3009997606277466E-2</c:v>
                      </c:pt>
                      <c:pt idx="535">
                        <c:v>-7.358999848365784E-2</c:v>
                      </c:pt>
                      <c:pt idx="536">
                        <c:v>-7.3704999685287473E-2</c:v>
                      </c:pt>
                      <c:pt idx="537">
                        <c:v>-7.3799997568130493E-2</c:v>
                      </c:pt>
                      <c:pt idx="538">
                        <c:v>-7.392999529838562E-2</c:v>
                      </c:pt>
                      <c:pt idx="539">
                        <c:v>-7.4044996500015253E-2</c:v>
                      </c:pt>
                      <c:pt idx="540">
                        <c:v>-7.4194997549057007E-2</c:v>
                      </c:pt>
                      <c:pt idx="541">
                        <c:v>-7.4324995279312134E-2</c:v>
                      </c:pt>
                      <c:pt idx="542">
                        <c:v>-7.4459999799728394E-2</c:v>
                      </c:pt>
                      <c:pt idx="543">
                        <c:v>-7.454999685287475E-2</c:v>
                      </c:pt>
                      <c:pt idx="544">
                        <c:v>-7.4645000696182254E-2</c:v>
                      </c:pt>
                      <c:pt idx="545">
                        <c:v>-7.4734997749328611E-2</c:v>
                      </c:pt>
                      <c:pt idx="546">
                        <c:v>-7.4829995632171631E-2</c:v>
                      </c:pt>
                      <c:pt idx="547">
                        <c:v>-7.492499947547912E-2</c:v>
                      </c:pt>
                      <c:pt idx="548">
                        <c:v>-7.5139999389648438E-2</c:v>
                      </c:pt>
                      <c:pt idx="549">
                        <c:v>-7.5339996814727778E-2</c:v>
                      </c:pt>
                      <c:pt idx="550">
                        <c:v>-7.5454998016357425E-2</c:v>
                      </c:pt>
                      <c:pt idx="551">
                        <c:v>-7.5569999217987058E-2</c:v>
                      </c:pt>
                      <c:pt idx="552">
                        <c:v>-7.5685000419616705E-2</c:v>
                      </c:pt>
                      <c:pt idx="553">
                        <c:v>-7.5824999809265131E-2</c:v>
                      </c:pt>
                      <c:pt idx="554">
                        <c:v>-7.5964999198913571E-2</c:v>
                      </c:pt>
                      <c:pt idx="555">
                        <c:v>-7.6080000400543218E-2</c:v>
                      </c:pt>
                      <c:pt idx="556">
                        <c:v>-7.6194995641708368E-2</c:v>
                      </c:pt>
                      <c:pt idx="557">
                        <c:v>-7.6289999485015872E-2</c:v>
                      </c:pt>
                      <c:pt idx="558">
                        <c:v>-7.6564997434616089E-2</c:v>
                      </c:pt>
                      <c:pt idx="559">
                        <c:v>-7.6800000667572019E-2</c:v>
                      </c:pt>
                      <c:pt idx="560">
                        <c:v>-7.6989996433258059E-2</c:v>
                      </c:pt>
                      <c:pt idx="561">
                        <c:v>-7.7134996652603149E-2</c:v>
                      </c:pt>
                      <c:pt idx="562">
                        <c:v>-7.7344995737075803E-2</c:v>
                      </c:pt>
                      <c:pt idx="563">
                        <c:v>-7.7484995126724243E-2</c:v>
                      </c:pt>
                      <c:pt idx="564">
                        <c:v>-7.7634996175765997E-2</c:v>
                      </c:pt>
                      <c:pt idx="565">
                        <c:v>-7.8139996528625494E-2</c:v>
                      </c:pt>
                      <c:pt idx="566">
                        <c:v>-7.846499681472778E-2</c:v>
                      </c:pt>
                      <c:pt idx="567">
                        <c:v>-7.874000072479248E-2</c:v>
                      </c:pt>
                      <c:pt idx="568">
                        <c:v>-7.8974997997283941E-2</c:v>
                      </c:pt>
                      <c:pt idx="569">
                        <c:v>-7.9205000400543207E-2</c:v>
                      </c:pt>
                      <c:pt idx="570">
                        <c:v>-7.9299998283386228E-2</c:v>
                      </c:pt>
                      <c:pt idx="571">
                        <c:v>-7.9739999771118161E-2</c:v>
                      </c:pt>
                      <c:pt idx="572">
                        <c:v>-7.9854995012283325E-2</c:v>
                      </c:pt>
                      <c:pt idx="573">
                        <c:v>-7.9969996213912958E-2</c:v>
                      </c:pt>
                      <c:pt idx="574">
                        <c:v>-8.0084997415542605E-2</c:v>
                      </c:pt>
                      <c:pt idx="575">
                        <c:v>-8.0219995975494382E-2</c:v>
                      </c:pt>
                      <c:pt idx="576">
                        <c:v>-8.0339998006820679E-2</c:v>
                      </c:pt>
                      <c:pt idx="577">
                        <c:v>-8.0460000038146975E-2</c:v>
                      </c:pt>
                      <c:pt idx="578">
                        <c:v>-8.0619996786117559E-2</c:v>
                      </c:pt>
                      <c:pt idx="579">
                        <c:v>-8.0715000629425049E-2</c:v>
                      </c:pt>
                      <c:pt idx="580">
                        <c:v>-8.0824995040893549E-2</c:v>
                      </c:pt>
                      <c:pt idx="581">
                        <c:v>-8.0965000391006473E-2</c:v>
                      </c:pt>
                      <c:pt idx="582">
                        <c:v>-8.1079995632171636E-2</c:v>
                      </c:pt>
                      <c:pt idx="583">
                        <c:v>-8.1199997663497919E-2</c:v>
                      </c:pt>
                      <c:pt idx="584">
                        <c:v>-8.133999705314636E-2</c:v>
                      </c:pt>
                      <c:pt idx="585">
                        <c:v>-8.1499999761581426E-2</c:v>
                      </c:pt>
                      <c:pt idx="586">
                        <c:v>-8.1639999151229853E-2</c:v>
                      </c:pt>
                      <c:pt idx="587">
                        <c:v>-8.1784999370574957E-2</c:v>
                      </c:pt>
                      <c:pt idx="588">
                        <c:v>-8.1924998760223383E-2</c:v>
                      </c:pt>
                      <c:pt idx="589">
                        <c:v>-8.2214999198913577E-2</c:v>
                      </c:pt>
                      <c:pt idx="590">
                        <c:v>-8.2419997453689581E-2</c:v>
                      </c:pt>
                      <c:pt idx="591">
                        <c:v>-8.2609999179840091E-2</c:v>
                      </c:pt>
                      <c:pt idx="592">
                        <c:v>-8.3120000362396237E-2</c:v>
                      </c:pt>
                      <c:pt idx="593">
                        <c:v>-8.3279997110366821E-2</c:v>
                      </c:pt>
                      <c:pt idx="594">
                        <c:v>-8.3439999818801874E-2</c:v>
                      </c:pt>
                      <c:pt idx="595">
                        <c:v>-8.3629995584487915E-2</c:v>
                      </c:pt>
                      <c:pt idx="596">
                        <c:v>-8.3789998292922968E-2</c:v>
                      </c:pt>
                      <c:pt idx="597">
                        <c:v>-8.3929997682571408E-2</c:v>
                      </c:pt>
                      <c:pt idx="598">
                        <c:v>-8.4074997901916498E-2</c:v>
                      </c:pt>
                      <c:pt idx="599">
                        <c:v>-8.4279996156692502E-2</c:v>
                      </c:pt>
                      <c:pt idx="600">
                        <c:v>-8.4555000066757202E-2</c:v>
                      </c:pt>
                      <c:pt idx="601">
                        <c:v>-8.4574997425079346E-2</c:v>
                      </c:pt>
                      <c:pt idx="602">
                        <c:v>-8.4599995613098139E-2</c:v>
                      </c:pt>
                      <c:pt idx="603">
                        <c:v>-8.4624999761581415E-2</c:v>
                      </c:pt>
                      <c:pt idx="604">
                        <c:v>-8.4669995307922366E-2</c:v>
                      </c:pt>
                      <c:pt idx="605">
                        <c:v>-8.5060000419616699E-2</c:v>
                      </c:pt>
                      <c:pt idx="606">
                        <c:v>-8.5179996490478513E-2</c:v>
                      </c:pt>
                      <c:pt idx="607">
                        <c:v>-8.5269999504089353E-2</c:v>
                      </c:pt>
                      <c:pt idx="608">
                        <c:v>-8.5389995574951166E-2</c:v>
                      </c:pt>
                      <c:pt idx="609">
                        <c:v>-8.5479998588562006E-2</c:v>
                      </c:pt>
                      <c:pt idx="610">
                        <c:v>-8.5594999790191653E-2</c:v>
                      </c:pt>
                      <c:pt idx="611">
                        <c:v>-8.5734999179840093E-2</c:v>
                      </c:pt>
                      <c:pt idx="612">
                        <c:v>-8.5899996757507327E-2</c:v>
                      </c:pt>
                      <c:pt idx="613">
                        <c:v>-8.605999946594238E-2</c:v>
                      </c:pt>
                      <c:pt idx="614">
                        <c:v>-8.615999817848205E-2</c:v>
                      </c:pt>
                      <c:pt idx="615">
                        <c:v>-8.6264997720718384E-2</c:v>
                      </c:pt>
                      <c:pt idx="616">
                        <c:v>-8.6379998922348017E-2</c:v>
                      </c:pt>
                      <c:pt idx="617">
                        <c:v>-8.6589998006820684E-2</c:v>
                      </c:pt>
                      <c:pt idx="618">
                        <c:v>-8.6729997396469111E-2</c:v>
                      </c:pt>
                      <c:pt idx="619">
                        <c:v>-8.7009996175765991E-2</c:v>
                      </c:pt>
                      <c:pt idx="620">
                        <c:v>-8.7169998884201044E-2</c:v>
                      </c:pt>
                      <c:pt idx="621">
                        <c:v>-8.7309998273849485E-2</c:v>
                      </c:pt>
                      <c:pt idx="622">
                        <c:v>-8.7424999475479132E-2</c:v>
                      </c:pt>
                      <c:pt idx="623">
                        <c:v>-8.7540000677108765E-2</c:v>
                      </c:pt>
                      <c:pt idx="624">
                        <c:v>-8.7680000066757205E-2</c:v>
                      </c:pt>
                      <c:pt idx="625">
                        <c:v>-8.7819999456405645E-2</c:v>
                      </c:pt>
                      <c:pt idx="626">
                        <c:v>-8.7935000658035278E-2</c:v>
                      </c:pt>
                      <c:pt idx="627">
                        <c:v>-8.8049995899200442E-2</c:v>
                      </c:pt>
                      <c:pt idx="628">
                        <c:v>-8.8164997100830075E-2</c:v>
                      </c:pt>
                      <c:pt idx="629">
                        <c:v>-8.9484995603561407E-2</c:v>
                      </c:pt>
                      <c:pt idx="630">
                        <c:v>-8.969500064849853E-2</c:v>
                      </c:pt>
                      <c:pt idx="631">
                        <c:v>-9.0439999103546137E-2</c:v>
                      </c:pt>
                      <c:pt idx="632">
                        <c:v>-9.0744996070861811E-2</c:v>
                      </c:pt>
                      <c:pt idx="633">
                        <c:v>-9.1014999151229861E-2</c:v>
                      </c:pt>
                      <c:pt idx="634">
                        <c:v>-9.1130000352859494E-2</c:v>
                      </c:pt>
                      <c:pt idx="635">
                        <c:v>-9.1244995594024658E-2</c:v>
                      </c:pt>
                      <c:pt idx="636">
                        <c:v>-9.1384994983673098E-2</c:v>
                      </c:pt>
                      <c:pt idx="637">
                        <c:v>-9.1525000333786008E-2</c:v>
                      </c:pt>
                      <c:pt idx="638">
                        <c:v>-9.1639995574951172E-2</c:v>
                      </c:pt>
                      <c:pt idx="639">
                        <c:v>-9.1754996776580805E-2</c:v>
                      </c:pt>
                      <c:pt idx="640">
                        <c:v>-9.1874998807907102E-2</c:v>
                      </c:pt>
                      <c:pt idx="641">
                        <c:v>-9.1990000009536749E-2</c:v>
                      </c:pt>
                      <c:pt idx="642">
                        <c:v>-9.2129999399185175E-2</c:v>
                      </c:pt>
                      <c:pt idx="643">
                        <c:v>-9.2245000600814822E-2</c:v>
                      </c:pt>
                      <c:pt idx="644">
                        <c:v>-9.2359995841979986E-2</c:v>
                      </c:pt>
                      <c:pt idx="645">
                        <c:v>-9.2495000362396246E-2</c:v>
                      </c:pt>
                      <c:pt idx="646">
                        <c:v>-9.2614996433258059E-2</c:v>
                      </c:pt>
                      <c:pt idx="647">
                        <c:v>-9.2729997634887693E-2</c:v>
                      </c:pt>
                      <c:pt idx="648">
                        <c:v>-9.2869997024536133E-2</c:v>
                      </c:pt>
                      <c:pt idx="649">
                        <c:v>-9.3004995584487909E-2</c:v>
                      </c:pt>
                      <c:pt idx="650">
                        <c:v>-9.318999648094177E-2</c:v>
                      </c:pt>
                      <c:pt idx="651">
                        <c:v>-9.3444997072219843E-2</c:v>
                      </c:pt>
                      <c:pt idx="652">
                        <c:v>-9.3634998798370367E-2</c:v>
                      </c:pt>
                      <c:pt idx="653">
                        <c:v>-9.3839997053146357E-2</c:v>
                      </c:pt>
                      <c:pt idx="654">
                        <c:v>-9.4069999456405637E-2</c:v>
                      </c:pt>
                      <c:pt idx="655">
                        <c:v>-9.4259995222091678E-2</c:v>
                      </c:pt>
                      <c:pt idx="656">
                        <c:v>-9.4534999132156378E-2</c:v>
                      </c:pt>
                      <c:pt idx="657">
                        <c:v>-9.4819998741149908E-2</c:v>
                      </c:pt>
                      <c:pt idx="658">
                        <c:v>-9.5069998502731318E-2</c:v>
                      </c:pt>
                      <c:pt idx="659">
                        <c:v>-9.5279997587203985E-2</c:v>
                      </c:pt>
                      <c:pt idx="660">
                        <c:v>-9.5440000295639038E-2</c:v>
                      </c:pt>
                      <c:pt idx="661">
                        <c:v>-9.5574998855590815E-2</c:v>
                      </c:pt>
                      <c:pt idx="662">
                        <c:v>-9.5714998245239255E-2</c:v>
                      </c:pt>
                      <c:pt idx="663">
                        <c:v>-9.5854997634887695E-2</c:v>
                      </c:pt>
                      <c:pt idx="664">
                        <c:v>-9.6019995212554929E-2</c:v>
                      </c:pt>
                      <c:pt idx="665">
                        <c:v>-9.6179997920989996E-2</c:v>
                      </c:pt>
                      <c:pt idx="666">
                        <c:v>-9.6339994668960566E-2</c:v>
                      </c:pt>
                      <c:pt idx="667">
                        <c:v>-9.6504998207092282E-2</c:v>
                      </c:pt>
                      <c:pt idx="668">
                        <c:v>-9.6689999103546143E-2</c:v>
                      </c:pt>
                      <c:pt idx="669">
                        <c:v>-9.705999493598938E-2</c:v>
                      </c:pt>
                      <c:pt idx="670">
                        <c:v>-9.8170000314712527E-2</c:v>
                      </c:pt>
                      <c:pt idx="671">
                        <c:v>-9.8424994945526117E-2</c:v>
                      </c:pt>
                      <c:pt idx="672">
                        <c:v>-9.8589998483657834E-2</c:v>
                      </c:pt>
                      <c:pt idx="673">
                        <c:v>-9.8724997043609625E-2</c:v>
                      </c:pt>
                      <c:pt idx="674">
                        <c:v>-9.8909997940063471E-2</c:v>
                      </c:pt>
                      <c:pt idx="675">
                        <c:v>-9.9054998159408575E-2</c:v>
                      </c:pt>
                      <c:pt idx="676">
                        <c:v>-9.9214994907379145E-2</c:v>
                      </c:pt>
                      <c:pt idx="677">
                        <c:v>-9.9399995803833005E-2</c:v>
                      </c:pt>
                      <c:pt idx="678">
                        <c:v>-9.9579995870590216E-2</c:v>
                      </c:pt>
                      <c:pt idx="679">
                        <c:v>-0.10008499622344971</c:v>
                      </c:pt>
                      <c:pt idx="680">
                        <c:v>-0.10042499303817749</c:v>
                      </c:pt>
                      <c:pt idx="681">
                        <c:v>-0.10056499242782593</c:v>
                      </c:pt>
                      <c:pt idx="682">
                        <c:v>-0.10063999891281128</c:v>
                      </c:pt>
                      <c:pt idx="683">
                        <c:v>-0.10070499181747436</c:v>
                      </c:pt>
                      <c:pt idx="684">
                        <c:v>-0.10081999301910401</c:v>
                      </c:pt>
                      <c:pt idx="685">
                        <c:v>-0.1010200023651123</c:v>
                      </c:pt>
                      <c:pt idx="686">
                        <c:v>-0.10131999254226684</c:v>
                      </c:pt>
                      <c:pt idx="687">
                        <c:v>-0.10175999402999877</c:v>
                      </c:pt>
                      <c:pt idx="688">
                        <c:v>-0.1017799973487854</c:v>
                      </c:pt>
                      <c:pt idx="689">
                        <c:v>-0.101829993724823</c:v>
                      </c:pt>
                      <c:pt idx="690">
                        <c:v>-0.10187499523162842</c:v>
                      </c:pt>
                      <c:pt idx="691">
                        <c:v>-0.10194499492645263</c:v>
                      </c:pt>
                      <c:pt idx="692">
                        <c:v>-0.1021049976348877</c:v>
                      </c:pt>
                      <c:pt idx="693">
                        <c:v>-0.10263999700546264</c:v>
                      </c:pt>
                      <c:pt idx="694">
                        <c:v>-0.10266499519348145</c:v>
                      </c:pt>
                      <c:pt idx="695">
                        <c:v>-0.10273499488830566</c:v>
                      </c:pt>
                      <c:pt idx="696">
                        <c:v>-0.10277999639511108</c:v>
                      </c:pt>
                      <c:pt idx="697">
                        <c:v>-0.10284999608993531</c:v>
                      </c:pt>
                      <c:pt idx="698">
                        <c:v>-0.10293999910354615</c:v>
                      </c:pt>
                      <c:pt idx="699">
                        <c:v>-0.10310499668121338</c:v>
                      </c:pt>
                      <c:pt idx="700">
                        <c:v>-0.1037750005722046</c:v>
                      </c:pt>
                      <c:pt idx="701">
                        <c:v>-0.10397999286651612</c:v>
                      </c:pt>
                      <c:pt idx="702">
                        <c:v>-0.10436999797821045</c:v>
                      </c:pt>
                      <c:pt idx="703">
                        <c:v>-0.10450999736785889</c:v>
                      </c:pt>
                      <c:pt idx="704">
                        <c:v>-0.10464999675750733</c:v>
                      </c:pt>
                      <c:pt idx="705">
                        <c:v>-0.10481499433517456</c:v>
                      </c:pt>
                      <c:pt idx="706">
                        <c:v>-0.10499999523162842</c:v>
                      </c:pt>
                      <c:pt idx="707">
                        <c:v>-0.10516499280929566</c:v>
                      </c:pt>
                      <c:pt idx="708">
                        <c:v>-0.10529999732971192</c:v>
                      </c:pt>
                      <c:pt idx="709">
                        <c:v>-0.10544499158859252</c:v>
                      </c:pt>
                      <c:pt idx="710">
                        <c:v>-0.10557999610900878</c:v>
                      </c:pt>
                      <c:pt idx="711">
                        <c:v>-0.10583499670028687</c:v>
                      </c:pt>
                      <c:pt idx="712">
                        <c:v>-0.10606499910354614</c:v>
                      </c:pt>
                      <c:pt idx="713">
                        <c:v>-0.1062250018119812</c:v>
                      </c:pt>
                      <c:pt idx="714">
                        <c:v>-0.10651500225067138</c:v>
                      </c:pt>
                      <c:pt idx="715">
                        <c:v>-0.1066349983215332</c:v>
                      </c:pt>
                      <c:pt idx="716">
                        <c:v>-0.10676000118255616</c:v>
                      </c:pt>
                      <c:pt idx="717">
                        <c:v>-0.10683499574661255</c:v>
                      </c:pt>
                      <c:pt idx="718">
                        <c:v>-0.10691999197006226</c:v>
                      </c:pt>
                      <c:pt idx="719">
                        <c:v>-0.1070599913597107</c:v>
                      </c:pt>
                      <c:pt idx="720">
                        <c:v>-0.10720000267028809</c:v>
                      </c:pt>
                      <c:pt idx="721">
                        <c:v>-0.10738499164581299</c:v>
                      </c:pt>
                      <c:pt idx="722">
                        <c:v>-0.10755000114440919</c:v>
                      </c:pt>
                      <c:pt idx="723">
                        <c:v>-0.10771499872207642</c:v>
                      </c:pt>
                      <c:pt idx="724">
                        <c:v>-0.10789499282836915</c:v>
                      </c:pt>
                      <c:pt idx="725">
                        <c:v>-0.10806000232696533</c:v>
                      </c:pt>
                      <c:pt idx="726">
                        <c:v>-0.10820000171661377</c:v>
                      </c:pt>
                      <c:pt idx="727">
                        <c:v>-0.10834000110626221</c:v>
                      </c:pt>
                      <c:pt idx="728">
                        <c:v>-0.10854499340057373</c:v>
                      </c:pt>
                      <c:pt idx="729">
                        <c:v>-0.10868499279022217</c:v>
                      </c:pt>
                      <c:pt idx="730">
                        <c:v>-0.10881999731063843</c:v>
                      </c:pt>
                      <c:pt idx="731">
                        <c:v>-0.10895999670028686</c:v>
                      </c:pt>
                      <c:pt idx="732">
                        <c:v>-0.10914499759674072</c:v>
                      </c:pt>
                      <c:pt idx="733">
                        <c:v>-0.10930500030517579</c:v>
                      </c:pt>
                      <c:pt idx="734">
                        <c:v>-0.10949499607086181</c:v>
                      </c:pt>
                      <c:pt idx="735">
                        <c:v>-0.10965499877929688</c:v>
                      </c:pt>
                      <c:pt idx="736">
                        <c:v>-0.10983999967575073</c:v>
                      </c:pt>
                      <c:pt idx="737">
                        <c:v>-0.11002999544143677</c:v>
                      </c:pt>
                      <c:pt idx="738">
                        <c:v>-0.11021000146865845</c:v>
                      </c:pt>
                      <c:pt idx="739">
                        <c:v>-0.11043999195098878</c:v>
                      </c:pt>
                      <c:pt idx="740">
                        <c:v>-0.11115000247955323</c:v>
                      </c:pt>
                      <c:pt idx="741">
                        <c:v>-0.11129000186920165</c:v>
                      </c:pt>
                      <c:pt idx="742">
                        <c:v>-0.1114650011062622</c:v>
                      </c:pt>
                      <c:pt idx="743">
                        <c:v>-0.11157499551773072</c:v>
                      </c:pt>
                      <c:pt idx="744">
                        <c:v>-0.11201999187469483</c:v>
                      </c:pt>
                      <c:pt idx="745">
                        <c:v>-0.11229499578475952</c:v>
                      </c:pt>
                      <c:pt idx="746">
                        <c:v>-0.1125499963760376</c:v>
                      </c:pt>
                      <c:pt idx="747">
                        <c:v>-0.1128499984741211</c:v>
                      </c:pt>
                      <c:pt idx="748">
                        <c:v>-0.11308000087738038</c:v>
                      </c:pt>
                      <c:pt idx="749">
                        <c:v>-0.11348999738693237</c:v>
                      </c:pt>
                      <c:pt idx="750">
                        <c:v>-0.1136699914932251</c:v>
                      </c:pt>
                      <c:pt idx="751">
                        <c:v>-0.11382499933242798</c:v>
                      </c:pt>
                      <c:pt idx="752">
                        <c:v>-0.11395499706268311</c:v>
                      </c:pt>
                      <c:pt idx="753">
                        <c:v>-0.11442499160766602</c:v>
                      </c:pt>
                      <c:pt idx="754">
                        <c:v>-0.11484500169754028</c:v>
                      </c:pt>
                      <c:pt idx="755">
                        <c:v>-0.11520999670028687</c:v>
                      </c:pt>
                      <c:pt idx="756">
                        <c:v>-0.11539000272750854</c:v>
                      </c:pt>
                      <c:pt idx="757">
                        <c:v>-0.11550999879837036</c:v>
                      </c:pt>
                      <c:pt idx="758">
                        <c:v>-0.11562500000000001</c:v>
                      </c:pt>
                      <c:pt idx="759">
                        <c:v>-0.11576499938964843</c:v>
                      </c:pt>
                      <c:pt idx="760">
                        <c:v>-0.11634500026702881</c:v>
                      </c:pt>
                      <c:pt idx="761">
                        <c:v>-0.11641499996185303</c:v>
                      </c:pt>
                      <c:pt idx="762">
                        <c:v>-0.11646499633789062</c:v>
                      </c:pt>
                      <c:pt idx="763">
                        <c:v>-0.11650999784469604</c:v>
                      </c:pt>
                      <c:pt idx="764">
                        <c:v>-0.11655499935150146</c:v>
                      </c:pt>
                      <c:pt idx="765">
                        <c:v>-0.11660000085830688</c:v>
                      </c:pt>
                      <c:pt idx="766">
                        <c:v>-0.11662499904632569</c:v>
                      </c:pt>
                      <c:pt idx="767">
                        <c:v>-0.11664999723434448</c:v>
                      </c:pt>
                      <c:pt idx="768">
                        <c:v>-0.11667000055313111</c:v>
                      </c:pt>
                      <c:pt idx="769">
                        <c:v>-0.1166949987411499</c:v>
                      </c:pt>
                      <c:pt idx="770">
                        <c:v>-0.11671500205993653</c:v>
                      </c:pt>
                      <c:pt idx="771">
                        <c:v>-0.11674000024795532</c:v>
                      </c:pt>
                      <c:pt idx="772">
                        <c:v>-0.11678500175476074</c:v>
                      </c:pt>
                      <c:pt idx="773">
                        <c:v>-0.11685500144958497</c:v>
                      </c:pt>
                      <c:pt idx="774">
                        <c:v>-0.11690000295639039</c:v>
                      </c:pt>
                      <c:pt idx="775">
                        <c:v>-0.11694499254226684</c:v>
                      </c:pt>
                      <c:pt idx="776">
                        <c:v>-0.11699500083923339</c:v>
                      </c:pt>
                      <c:pt idx="777">
                        <c:v>-0.11704000234603881</c:v>
                      </c:pt>
                      <c:pt idx="778">
                        <c:v>-0.11711000204086304</c:v>
                      </c:pt>
                      <c:pt idx="779">
                        <c:v>-0.11719999313354493</c:v>
                      </c:pt>
                      <c:pt idx="780">
                        <c:v>-0.11725000143051148</c:v>
                      </c:pt>
                      <c:pt idx="781">
                        <c:v>-0.11732000112533569</c:v>
                      </c:pt>
                      <c:pt idx="782">
                        <c:v>-0.11740999221801758</c:v>
                      </c:pt>
                      <c:pt idx="783">
                        <c:v>-0.11754999160766602</c:v>
                      </c:pt>
                      <c:pt idx="784">
                        <c:v>-0.11773499250411987</c:v>
                      </c:pt>
                      <c:pt idx="785">
                        <c:v>-0.11833999156951905</c:v>
                      </c:pt>
                      <c:pt idx="786">
                        <c:v>-0.11910499334335327</c:v>
                      </c:pt>
                      <c:pt idx="787">
                        <c:v>-0.11919999122619629</c:v>
                      </c:pt>
                      <c:pt idx="788">
                        <c:v>-0.11924499273300171</c:v>
                      </c:pt>
                      <c:pt idx="789">
                        <c:v>-0.11931499242782592</c:v>
                      </c:pt>
                      <c:pt idx="790">
                        <c:v>-0.11937999725341797</c:v>
                      </c:pt>
                      <c:pt idx="791">
                        <c:v>-0.11949999332427978</c:v>
                      </c:pt>
                      <c:pt idx="792">
                        <c:v>-0.11956999301910401</c:v>
                      </c:pt>
                      <c:pt idx="793">
                        <c:v>-0.11963499784469604</c:v>
                      </c:pt>
                      <c:pt idx="794">
                        <c:v>-0.11974999904632569</c:v>
                      </c:pt>
                      <c:pt idx="795">
                        <c:v>-0.11995999813079834</c:v>
                      </c:pt>
                      <c:pt idx="796">
                        <c:v>-0.1201449990272522</c:v>
                      </c:pt>
                      <c:pt idx="797">
                        <c:v>-0.12021499872207642</c:v>
                      </c:pt>
                      <c:pt idx="798">
                        <c:v>-0.12035499811172486</c:v>
                      </c:pt>
                      <c:pt idx="799">
                        <c:v>-0.12105000019073486</c:v>
                      </c:pt>
                      <c:pt idx="800">
                        <c:v>-0.12116999626159668</c:v>
                      </c:pt>
                      <c:pt idx="801">
                        <c:v>-0.12128499746322632</c:v>
                      </c:pt>
                      <c:pt idx="802">
                        <c:v>-0.12139999866485596</c:v>
                      </c:pt>
                      <c:pt idx="803">
                        <c:v>-0.12151499986648559</c:v>
                      </c:pt>
                      <c:pt idx="804">
                        <c:v>-0.12167500257492066</c:v>
                      </c:pt>
                      <c:pt idx="805">
                        <c:v>-0.12184000015258789</c:v>
                      </c:pt>
                      <c:pt idx="806">
                        <c:v>-0.1219749927520752</c:v>
                      </c:pt>
                      <c:pt idx="807">
                        <c:v>-0.12214000225067138</c:v>
                      </c:pt>
                      <c:pt idx="808">
                        <c:v>-0.12228000164031982</c:v>
                      </c:pt>
                      <c:pt idx="809">
                        <c:v>-0.12242000102996826</c:v>
                      </c:pt>
                      <c:pt idx="810">
                        <c:v>-0.1225350022315979</c:v>
                      </c:pt>
                      <c:pt idx="811">
                        <c:v>-0.12266999483108521</c:v>
                      </c:pt>
                      <c:pt idx="812">
                        <c:v>-0.12283499240875244</c:v>
                      </c:pt>
                      <c:pt idx="813">
                        <c:v>-0.12297499179840088</c:v>
                      </c:pt>
                      <c:pt idx="814">
                        <c:v>-0.12315999269485474</c:v>
                      </c:pt>
                      <c:pt idx="815">
                        <c:v>-0.12373499870300293</c:v>
                      </c:pt>
                      <c:pt idx="816">
                        <c:v>-0.12398999929428101</c:v>
                      </c:pt>
                      <c:pt idx="817">
                        <c:v>-0.12494499683380127</c:v>
                      </c:pt>
                      <c:pt idx="818">
                        <c:v>-0.12510499954223633</c:v>
                      </c:pt>
                      <c:pt idx="819">
                        <c:v>-0.12524499893188476</c:v>
                      </c:pt>
                      <c:pt idx="820">
                        <c:v>-0.12538499832153321</c:v>
                      </c:pt>
                      <c:pt idx="821">
                        <c:v>-0.12550499439239501</c:v>
                      </c:pt>
                      <c:pt idx="822">
                        <c:v>-0.12563999891281127</c:v>
                      </c:pt>
                      <c:pt idx="823">
                        <c:v>-0.12577999830245973</c:v>
                      </c:pt>
                      <c:pt idx="824">
                        <c:v>-0.12594000101089478</c:v>
                      </c:pt>
                      <c:pt idx="825">
                        <c:v>-0.12623999118804932</c:v>
                      </c:pt>
                      <c:pt idx="826">
                        <c:v>-0.12647500038146972</c:v>
                      </c:pt>
                      <c:pt idx="827">
                        <c:v>-0.12667999267578126</c:v>
                      </c:pt>
                      <c:pt idx="828">
                        <c:v>-0.12684500217437744</c:v>
                      </c:pt>
                      <c:pt idx="829">
                        <c:v>-0.1270949959754944</c:v>
                      </c:pt>
                      <c:pt idx="830">
                        <c:v>-0.12730499505996704</c:v>
                      </c:pt>
                      <c:pt idx="831">
                        <c:v>-0.12748999595642091</c:v>
                      </c:pt>
                      <c:pt idx="832">
                        <c:v>-0.12769999504089355</c:v>
                      </c:pt>
                      <c:pt idx="833">
                        <c:v>-0.12789000272750856</c:v>
                      </c:pt>
                      <c:pt idx="834">
                        <c:v>-0.12832000255584716</c:v>
                      </c:pt>
                      <c:pt idx="835">
                        <c:v>-0.12865499258041382</c:v>
                      </c:pt>
                      <c:pt idx="836">
                        <c:v>-0.1288599967956543</c:v>
                      </c:pt>
                      <c:pt idx="837">
                        <c:v>-0.1295300006866455</c:v>
                      </c:pt>
                      <c:pt idx="838">
                        <c:v>-0.12973999977111816</c:v>
                      </c:pt>
                      <c:pt idx="839">
                        <c:v>-0.12997499704360962</c:v>
                      </c:pt>
                      <c:pt idx="840">
                        <c:v>-0.13011000156402588</c:v>
                      </c:pt>
                      <c:pt idx="841">
                        <c:v>-0.13015999794006347</c:v>
                      </c:pt>
                      <c:pt idx="842">
                        <c:v>-0.13025000095367431</c:v>
                      </c:pt>
                      <c:pt idx="843">
                        <c:v>-0.13033999204635621</c:v>
                      </c:pt>
                      <c:pt idx="844">
                        <c:v>-0.13117499351501466</c:v>
                      </c:pt>
                      <c:pt idx="845">
                        <c:v>-0.13152499198913575</c:v>
                      </c:pt>
                      <c:pt idx="846">
                        <c:v>-0.13158999681472777</c:v>
                      </c:pt>
                      <c:pt idx="847">
                        <c:v>-0.13186999559402465</c:v>
                      </c:pt>
                      <c:pt idx="848">
                        <c:v>-0.13193999528884887</c:v>
                      </c:pt>
                      <c:pt idx="849">
                        <c:v>-0.13226499557495117</c:v>
                      </c:pt>
                      <c:pt idx="850">
                        <c:v>-0.13253999948501588</c:v>
                      </c:pt>
                      <c:pt idx="851">
                        <c:v>-0.1333549976348877</c:v>
                      </c:pt>
                      <c:pt idx="852">
                        <c:v>-0.13393499851226806</c:v>
                      </c:pt>
                      <c:pt idx="853">
                        <c:v>-0.13457999229431153</c:v>
                      </c:pt>
                      <c:pt idx="854">
                        <c:v>-0.13487999439239501</c:v>
                      </c:pt>
                      <c:pt idx="855">
                        <c:v>-0.13504499197006226</c:v>
                      </c:pt>
                      <c:pt idx="856">
                        <c:v>-0.13518499135971068</c:v>
                      </c:pt>
                      <c:pt idx="857">
                        <c:v>-0.13536499738693236</c:v>
                      </c:pt>
                      <c:pt idx="858">
                        <c:v>-0.13550499677658082</c:v>
                      </c:pt>
                      <c:pt idx="859">
                        <c:v>-0.13564499616622924</c:v>
                      </c:pt>
                      <c:pt idx="860">
                        <c:v>-0.1358049988746643</c:v>
                      </c:pt>
                      <c:pt idx="861">
                        <c:v>-0.13596999645233154</c:v>
                      </c:pt>
                      <c:pt idx="862">
                        <c:v>-0.13615499734878539</c:v>
                      </c:pt>
                      <c:pt idx="863">
                        <c:v>-0.13633999824523926</c:v>
                      </c:pt>
                      <c:pt idx="864">
                        <c:v>-0.13650499582290648</c:v>
                      </c:pt>
                      <c:pt idx="865">
                        <c:v>-0.13668500185012816</c:v>
                      </c:pt>
                      <c:pt idx="866">
                        <c:v>-0.13684999942779541</c:v>
                      </c:pt>
                      <c:pt idx="867">
                        <c:v>-0.13701000213623046</c:v>
                      </c:pt>
                      <c:pt idx="868">
                        <c:v>-0.13715000152587892</c:v>
                      </c:pt>
                      <c:pt idx="869">
                        <c:v>-0.137309992313385</c:v>
                      </c:pt>
                      <c:pt idx="870">
                        <c:v>-0.13747500181198119</c:v>
                      </c:pt>
                      <c:pt idx="871">
                        <c:v>-0.13767999410629272</c:v>
                      </c:pt>
                      <c:pt idx="872">
                        <c:v>-0.13807499408721924</c:v>
                      </c:pt>
                      <c:pt idx="873">
                        <c:v>-0.13832999467849733</c:v>
                      </c:pt>
                      <c:pt idx="874">
                        <c:v>-0.13858499526977539</c:v>
                      </c:pt>
                      <c:pt idx="875">
                        <c:v>-0.13888499736785889</c:v>
                      </c:pt>
                      <c:pt idx="876">
                        <c:v>-0.13919999599456787</c:v>
                      </c:pt>
                      <c:pt idx="877">
                        <c:v>-0.13990499973297119</c:v>
                      </c:pt>
                      <c:pt idx="878">
                        <c:v>-0.14011499881744385</c:v>
                      </c:pt>
                      <c:pt idx="879">
                        <c:v>-0.1402999997138977</c:v>
                      </c:pt>
                      <c:pt idx="880">
                        <c:v>-0.14050999879837037</c:v>
                      </c:pt>
                      <c:pt idx="881">
                        <c:v>-0.14071499109268187</c:v>
                      </c:pt>
                      <c:pt idx="882">
                        <c:v>-0.14088000059127809</c:v>
                      </c:pt>
                      <c:pt idx="883">
                        <c:v>-0.14103999137878417</c:v>
                      </c:pt>
                      <c:pt idx="884">
                        <c:v>-0.14121999740600585</c:v>
                      </c:pt>
                      <c:pt idx="885">
                        <c:v>-0.14153000116348266</c:v>
                      </c:pt>
                      <c:pt idx="886">
                        <c:v>-0.14162999391555786</c:v>
                      </c:pt>
                      <c:pt idx="887">
                        <c:v>-0.14176999330520629</c:v>
                      </c:pt>
                      <c:pt idx="888">
                        <c:v>-0.14189000129699708</c:v>
                      </c:pt>
                      <c:pt idx="889">
                        <c:v>-0.14200999736785888</c:v>
                      </c:pt>
                      <c:pt idx="890">
                        <c:v>-0.14213500022888184</c:v>
                      </c:pt>
                      <c:pt idx="891">
                        <c:v>-0.14223999977111818</c:v>
                      </c:pt>
                      <c:pt idx="892">
                        <c:v>-0.14244999885559081</c:v>
                      </c:pt>
                      <c:pt idx="893">
                        <c:v>-0.14268000125885011</c:v>
                      </c:pt>
                      <c:pt idx="894">
                        <c:v>-0.14298499822616578</c:v>
                      </c:pt>
                      <c:pt idx="895">
                        <c:v>-0.14318999052047729</c:v>
                      </c:pt>
                      <c:pt idx="896">
                        <c:v>-0.14326000213623047</c:v>
                      </c:pt>
                      <c:pt idx="897">
                        <c:v>-0.14345999956130981</c:v>
                      </c:pt>
                      <c:pt idx="898">
                        <c:v>-0.14375499486923218</c:v>
                      </c:pt>
                      <c:pt idx="899">
                        <c:v>-0.14394999742507936</c:v>
                      </c:pt>
                      <c:pt idx="900">
                        <c:v>-0.14412999153137207</c:v>
                      </c:pt>
                      <c:pt idx="901">
                        <c:v>-0.14552999734878541</c:v>
                      </c:pt>
                      <c:pt idx="902">
                        <c:v>-0.1461300015449524</c:v>
                      </c:pt>
                      <c:pt idx="903">
                        <c:v>-0.14628999233245848</c:v>
                      </c:pt>
                      <c:pt idx="904">
                        <c:v>-0.14659500122070313</c:v>
                      </c:pt>
                      <c:pt idx="905">
                        <c:v>-0.14699000120162964</c:v>
                      </c:pt>
                      <c:pt idx="906">
                        <c:v>-0.14764499664306641</c:v>
                      </c:pt>
                      <c:pt idx="907">
                        <c:v>-0.14797499179840087</c:v>
                      </c:pt>
                      <c:pt idx="908">
                        <c:v>-0.14815999269485475</c:v>
                      </c:pt>
                      <c:pt idx="909">
                        <c:v>-0.14817999601364135</c:v>
                      </c:pt>
                      <c:pt idx="910">
                        <c:v>-0.14820499420166017</c:v>
                      </c:pt>
                      <c:pt idx="911">
                        <c:v>-0.14825499057769775</c:v>
                      </c:pt>
                      <c:pt idx="912">
                        <c:v>-0.14829999208450317</c:v>
                      </c:pt>
                      <c:pt idx="913">
                        <c:v>-0.14832500219345093</c:v>
                      </c:pt>
                      <c:pt idx="914">
                        <c:v>-0.14835000038146973</c:v>
                      </c:pt>
                      <c:pt idx="915">
                        <c:v>-0.14836999177932739</c:v>
                      </c:pt>
                      <c:pt idx="916">
                        <c:v>-0.14839500188827515</c:v>
                      </c:pt>
                      <c:pt idx="917">
                        <c:v>-0.14841499328613281</c:v>
                      </c:pt>
                      <c:pt idx="918">
                        <c:v>-0.1484399914741516</c:v>
                      </c:pt>
                      <c:pt idx="919">
                        <c:v>-0.14845999479293823</c:v>
                      </c:pt>
                      <c:pt idx="920">
                        <c:v>-0.14850999116897584</c:v>
                      </c:pt>
                      <c:pt idx="921">
                        <c:v>-0.14855499267578126</c:v>
                      </c:pt>
                      <c:pt idx="922">
                        <c:v>-0.14857499599456786</c:v>
                      </c:pt>
                      <c:pt idx="923">
                        <c:v>-0.14859999418258668</c:v>
                      </c:pt>
                      <c:pt idx="924">
                        <c:v>-0.14861999750137328</c:v>
                      </c:pt>
                      <c:pt idx="925">
                        <c:v>-0.1486449956893921</c:v>
                      </c:pt>
                      <c:pt idx="926">
                        <c:v>-0.14866999387741089</c:v>
                      </c:pt>
                      <c:pt idx="927">
                        <c:v>-0.14869499206542969</c:v>
                      </c:pt>
                      <c:pt idx="928">
                        <c:v>-0.14871499538421631</c:v>
                      </c:pt>
                      <c:pt idx="929">
                        <c:v>-0.14873499870300294</c:v>
                      </c:pt>
                      <c:pt idx="930">
                        <c:v>-0.14875999689102173</c:v>
                      </c:pt>
                      <c:pt idx="931">
                        <c:v>-0.14878499507904053</c:v>
                      </c:pt>
                      <c:pt idx="932">
                        <c:v>-0.14882999658584595</c:v>
                      </c:pt>
                      <c:pt idx="933">
                        <c:v>-0.14887499809265137</c:v>
                      </c:pt>
                      <c:pt idx="934">
                        <c:v>-0.14889999628067016</c:v>
                      </c:pt>
                      <c:pt idx="935">
                        <c:v>-0.14892499446868895</c:v>
                      </c:pt>
                      <c:pt idx="936">
                        <c:v>-0.14894999265670777</c:v>
                      </c:pt>
                      <c:pt idx="937">
                        <c:v>-0.14896999597549437</c:v>
                      </c:pt>
                      <c:pt idx="938">
                        <c:v>-0.14899499416351319</c:v>
                      </c:pt>
                      <c:pt idx="939">
                        <c:v>-0.14901499748229979</c:v>
                      </c:pt>
                      <c:pt idx="940">
                        <c:v>-0.14903999567031861</c:v>
                      </c:pt>
                      <c:pt idx="941">
                        <c:v>-0.14906499385833741</c:v>
                      </c:pt>
                      <c:pt idx="942">
                        <c:v>-0.14908499717712403</c:v>
                      </c:pt>
                      <c:pt idx="943">
                        <c:v>-0.14910999536514283</c:v>
                      </c:pt>
                      <c:pt idx="944">
                        <c:v>-0.14915499687194825</c:v>
                      </c:pt>
                      <c:pt idx="945">
                        <c:v>-0.14920499324798583</c:v>
                      </c:pt>
                      <c:pt idx="946">
                        <c:v>-0.14922499656677246</c:v>
                      </c:pt>
                      <c:pt idx="947">
                        <c:v>-0.14924999475479125</c:v>
                      </c:pt>
                      <c:pt idx="948">
                        <c:v>-0.14926999807357788</c:v>
                      </c:pt>
                      <c:pt idx="949">
                        <c:v>-0.14929499626159667</c:v>
                      </c:pt>
                      <c:pt idx="950">
                        <c:v>-0.14931999444961547</c:v>
                      </c:pt>
                      <c:pt idx="951">
                        <c:v>-0.14934499263763429</c:v>
                      </c:pt>
                      <c:pt idx="952">
                        <c:v>-0.14936499595642089</c:v>
                      </c:pt>
                      <c:pt idx="953">
                        <c:v>-0.14938499927520751</c:v>
                      </c:pt>
                      <c:pt idx="954">
                        <c:v>-0.14940999746322631</c:v>
                      </c:pt>
                      <c:pt idx="955">
                        <c:v>-0.14943499565124513</c:v>
                      </c:pt>
                      <c:pt idx="956">
                        <c:v>-0.14947999715805055</c:v>
                      </c:pt>
                      <c:pt idx="957">
                        <c:v>-0.14952499866485597</c:v>
                      </c:pt>
                      <c:pt idx="958">
                        <c:v>-0.14955499172210693</c:v>
                      </c:pt>
                      <c:pt idx="959">
                        <c:v>-0.14957499504089355</c:v>
                      </c:pt>
                      <c:pt idx="960">
                        <c:v>-0.14959999322891235</c:v>
                      </c:pt>
                      <c:pt idx="961">
                        <c:v>-0.14961999654769897</c:v>
                      </c:pt>
                      <c:pt idx="962">
                        <c:v>-0.1496399998664856</c:v>
                      </c:pt>
                      <c:pt idx="963">
                        <c:v>-0.14966499805450439</c:v>
                      </c:pt>
                      <c:pt idx="964">
                        <c:v>-0.14968500137329102</c:v>
                      </c:pt>
                      <c:pt idx="965">
                        <c:v>-0.14970999956130981</c:v>
                      </c:pt>
                      <c:pt idx="966">
                        <c:v>-0.14972999095916747</c:v>
                      </c:pt>
                      <c:pt idx="967">
                        <c:v>-0.14975500106811523</c:v>
                      </c:pt>
                      <c:pt idx="968">
                        <c:v>-0.14977999925613403</c:v>
                      </c:pt>
                      <c:pt idx="969">
                        <c:v>-0.14979999065399169</c:v>
                      </c:pt>
                      <c:pt idx="970">
                        <c:v>-0.14982500076293945</c:v>
                      </c:pt>
                      <c:pt idx="971">
                        <c:v>-0.14986499547958373</c:v>
                      </c:pt>
                      <c:pt idx="972">
                        <c:v>-0.14986999034881593</c:v>
                      </c:pt>
                      <c:pt idx="973">
                        <c:v>-0.14987499713897706</c:v>
                      </c:pt>
                      <c:pt idx="974">
                        <c:v>-0.14987499713897706</c:v>
                      </c:pt>
                      <c:pt idx="975">
                        <c:v>-0.14987499713897706</c:v>
                      </c:pt>
                      <c:pt idx="976">
                        <c:v>-0.14987499713897706</c:v>
                      </c:pt>
                      <c:pt idx="977">
                        <c:v>-0.14987499713897706</c:v>
                      </c:pt>
                      <c:pt idx="978">
                        <c:v>-0.14987499713897706</c:v>
                      </c:pt>
                      <c:pt idx="979">
                        <c:v>-0.14987499713897706</c:v>
                      </c:pt>
                      <c:pt idx="980">
                        <c:v>-0.14987499713897706</c:v>
                      </c:pt>
                      <c:pt idx="981">
                        <c:v>-0.14987499713897706</c:v>
                      </c:pt>
                      <c:pt idx="982">
                        <c:v>-0.14987499713897706</c:v>
                      </c:pt>
                      <c:pt idx="983">
                        <c:v>-0.14987499713897706</c:v>
                      </c:pt>
                      <c:pt idx="984">
                        <c:v>-0.14987499713897706</c:v>
                      </c:pt>
                      <c:pt idx="985">
                        <c:v>-0.14987499713897706</c:v>
                      </c:pt>
                      <c:pt idx="986">
                        <c:v>-0.14987499713897706</c:v>
                      </c:pt>
                      <c:pt idx="987">
                        <c:v>-0.14987499713897706</c:v>
                      </c:pt>
                      <c:pt idx="988">
                        <c:v>-0.14987499713897706</c:v>
                      </c:pt>
                      <c:pt idx="989">
                        <c:v>-0.14987499713897706</c:v>
                      </c:pt>
                      <c:pt idx="990">
                        <c:v>-0.14987499713897706</c:v>
                      </c:pt>
                      <c:pt idx="991">
                        <c:v>-0.14987499713897706</c:v>
                      </c:pt>
                      <c:pt idx="992">
                        <c:v>-0.14987499713897706</c:v>
                      </c:pt>
                      <c:pt idx="993">
                        <c:v>-0.14987499713897706</c:v>
                      </c:pt>
                      <c:pt idx="994">
                        <c:v>-0.14987499713897706</c:v>
                      </c:pt>
                    </c:numCache>
                  </c:numRef>
                </c:val>
                <c:smooth val="0"/>
                <c:extLst>
                  <c:ext xmlns:c16="http://schemas.microsoft.com/office/drawing/2014/chart" uri="{C3380CC4-5D6E-409C-BE32-E72D297353CC}">
                    <c16:uniqueId val="{00000004-4330-4E2E-853A-D4BBEC06A320}"/>
                  </c:ext>
                </c:extLst>
              </c15:ser>
            </c15:filteredLineSeries>
            <c15:filteredLineSeries>
              <c15:ser>
                <c:idx val="2"/>
                <c:order val="2"/>
                <c:spPr>
                  <a:ln w="28575" cap="rnd">
                    <a:solidFill>
                      <a:schemeClr val="accent3"/>
                    </a:solidFill>
                    <a:round/>
                  </a:ln>
                  <a:effectLst/>
                </c:spPr>
                <c:marker>
                  <c:symbol val="none"/>
                </c:marker>
                <c:val>
                  <c:numRef>
                    <c:extLst xmlns:c15="http://schemas.microsoft.com/office/drawing/2012/chart">
                      <c:ext xmlns:c15="http://schemas.microsoft.com/office/drawing/2012/chart" uri="{02D57815-91ED-43cb-92C2-25804820EDAC}">
                        <c15:formulaRef>
                          <c15:sqref>Sheet1!$C$2:$C$996</c15:sqref>
                        </c15:formulaRef>
                      </c:ext>
                    </c:extLst>
                    <c:numCache>
                      <c:formatCode>General</c:formatCode>
                      <c:ptCount val="995"/>
                    </c:numCache>
                  </c:numRef>
                </c:val>
                <c:smooth val="0"/>
                <c:extLst>
                  <c:ext xmlns:c16="http://schemas.microsoft.com/office/drawing/2014/chart" uri="{C3380CC4-5D6E-409C-BE32-E72D297353CC}">
                    <c16:uniqueId val="{00000005-4330-4E2E-853A-D4BBEC06A320}"/>
                  </c:ext>
                </c:extLst>
              </c15:ser>
            </c15:filteredLineSeries>
            <c15:filteredLineSeries>
              <c15:ser>
                <c:idx val="3"/>
                <c:order val="3"/>
                <c:spPr>
                  <a:ln w="28575" cap="rnd">
                    <a:solidFill>
                      <a:schemeClr val="accent4"/>
                    </a:solidFill>
                    <a:round/>
                  </a:ln>
                  <a:effectLst/>
                </c:spPr>
                <c:marker>
                  <c:symbol val="none"/>
                </c:marker>
                <c:val>
                  <c:numRef>
                    <c:extLst xmlns:c15="http://schemas.microsoft.com/office/drawing/2012/chart">
                      <c:ext xmlns:c15="http://schemas.microsoft.com/office/drawing/2012/chart" uri="{02D57815-91ED-43cb-92C2-25804820EDAC}">
                        <c15:formulaRef>
                          <c15:sqref>Sheet1!$D$2:$D$996</c15:sqref>
                        </c15:formulaRef>
                      </c:ext>
                    </c:extLst>
                    <c:numCache>
                      <c:formatCode>General</c:formatCode>
                      <c:ptCount val="995"/>
                      <c:pt idx="0">
                        <c:v>-9.9999997473787516E-6</c:v>
                      </c:pt>
                      <c:pt idx="1">
                        <c:v>-1.730000041425228E-3</c:v>
                      </c:pt>
                      <c:pt idx="2">
                        <c:v>-1.8249999731779099E-3</c:v>
                      </c:pt>
                      <c:pt idx="3">
                        <c:v>-1.9349999725818633E-3</c:v>
                      </c:pt>
                      <c:pt idx="4">
                        <c:v>-2.0199999213218688E-3</c:v>
                      </c:pt>
                      <c:pt idx="5">
                        <c:v>-2.0999999716877936E-3</c:v>
                      </c:pt>
                      <c:pt idx="6">
                        <c:v>-2.1800000220537187E-3</c:v>
                      </c:pt>
                      <c:pt idx="7">
                        <c:v>-2.2700000554323196E-3</c:v>
                      </c:pt>
                      <c:pt idx="8">
                        <c:v>-2.3600000888109205E-3</c:v>
                      </c:pt>
                      <c:pt idx="9">
                        <c:v>-2.4700000882148742E-3</c:v>
                      </c:pt>
                      <c:pt idx="10">
                        <c:v>-2.6100000366568567E-3</c:v>
                      </c:pt>
                      <c:pt idx="11">
                        <c:v>-2.7249999344348907E-3</c:v>
                      </c:pt>
                      <c:pt idx="12">
                        <c:v>-2.8650000691413879E-3</c:v>
                      </c:pt>
                      <c:pt idx="13">
                        <c:v>-2.9750000685453415E-3</c:v>
                      </c:pt>
                      <c:pt idx="14">
                        <c:v>-3.0950000509619713E-3</c:v>
                      </c:pt>
                      <c:pt idx="15">
                        <c:v>-3.2349999994039534E-3</c:v>
                      </c:pt>
                      <c:pt idx="16">
                        <c:v>-3.3500000834465029E-3</c:v>
                      </c:pt>
                      <c:pt idx="17">
                        <c:v>-3.4699998795986176E-3</c:v>
                      </c:pt>
                      <c:pt idx="18">
                        <c:v>-3.5900000482797624E-3</c:v>
                      </c:pt>
                      <c:pt idx="19">
                        <c:v>-3.7000000476837156E-3</c:v>
                      </c:pt>
                      <c:pt idx="20">
                        <c:v>-3.8350000977516174E-3</c:v>
                      </c:pt>
                      <c:pt idx="21">
                        <c:v>-3.9749998599290844E-3</c:v>
                      </c:pt>
                      <c:pt idx="22">
                        <c:v>-4.1799999773502348E-3</c:v>
                      </c:pt>
                      <c:pt idx="23">
                        <c:v>-4.5549999922513962E-3</c:v>
                      </c:pt>
                      <c:pt idx="24">
                        <c:v>-4.9699999392032622E-3</c:v>
                      </c:pt>
                      <c:pt idx="25">
                        <c:v>-5.3199999034404758E-3</c:v>
                      </c:pt>
                      <c:pt idx="26">
                        <c:v>-5.874999985098839E-3</c:v>
                      </c:pt>
                      <c:pt idx="27">
                        <c:v>-6.3500002026557921E-3</c:v>
                      </c:pt>
                      <c:pt idx="28">
                        <c:v>-6.7500002682209011E-3</c:v>
                      </c:pt>
                      <c:pt idx="29">
                        <c:v>-7.1900002658367157E-3</c:v>
                      </c:pt>
                      <c:pt idx="30">
                        <c:v>-7.5850002467632294E-3</c:v>
                      </c:pt>
                      <c:pt idx="31">
                        <c:v>-8.0750003457069394E-3</c:v>
                      </c:pt>
                      <c:pt idx="32">
                        <c:v>-8.2999996840953834E-3</c:v>
                      </c:pt>
                      <c:pt idx="33">
                        <c:v>-8.550000190734864E-3</c:v>
                      </c:pt>
                      <c:pt idx="34">
                        <c:v>-8.7399996817111962E-3</c:v>
                      </c:pt>
                      <c:pt idx="35">
                        <c:v>-8.9749999344348914E-3</c:v>
                      </c:pt>
                      <c:pt idx="36">
                        <c:v>-9.2249996960163116E-3</c:v>
                      </c:pt>
                      <c:pt idx="37">
                        <c:v>-9.4599999487400051E-3</c:v>
                      </c:pt>
                      <c:pt idx="38">
                        <c:v>-9.6900001168251041E-3</c:v>
                      </c:pt>
                      <c:pt idx="39">
                        <c:v>-9.9200002849102013E-3</c:v>
                      </c:pt>
                      <c:pt idx="40">
                        <c:v>-1.014999970793724E-2</c:v>
                      </c:pt>
                      <c:pt idx="41">
                        <c:v>-1.0360000282526016E-2</c:v>
                      </c:pt>
                      <c:pt idx="42">
                        <c:v>-1.0594999790191651E-2</c:v>
                      </c:pt>
                      <c:pt idx="43">
                        <c:v>-1.080000028014183E-2</c:v>
                      </c:pt>
                      <c:pt idx="44">
                        <c:v>-1.1034999787807465E-2</c:v>
                      </c:pt>
                      <c:pt idx="45">
                        <c:v>-1.1240000277757645E-2</c:v>
                      </c:pt>
                      <c:pt idx="46">
                        <c:v>-1.1429999768733979E-2</c:v>
                      </c:pt>
                      <c:pt idx="47">
                        <c:v>-1.1630000174045562E-2</c:v>
                      </c:pt>
                      <c:pt idx="48">
                        <c:v>-1.1800000071525573E-2</c:v>
                      </c:pt>
                      <c:pt idx="49">
                        <c:v>-1.1980000138282775E-2</c:v>
                      </c:pt>
                      <c:pt idx="50">
                        <c:v>-1.2120000272989272E-2</c:v>
                      </c:pt>
                      <c:pt idx="51">
                        <c:v>-1.2285000085830689E-2</c:v>
                      </c:pt>
                      <c:pt idx="52">
                        <c:v>-1.2465000152587891E-2</c:v>
                      </c:pt>
                      <c:pt idx="53">
                        <c:v>-1.2655000388622283E-2</c:v>
                      </c:pt>
                      <c:pt idx="54">
                        <c:v>-1.2815000116825103E-2</c:v>
                      </c:pt>
                      <c:pt idx="55">
                        <c:v>-1.2980000674724579E-2</c:v>
                      </c:pt>
                      <c:pt idx="56">
                        <c:v>-1.3165000081062316E-2</c:v>
                      </c:pt>
                      <c:pt idx="57">
                        <c:v>-1.3349999487400056E-2</c:v>
                      </c:pt>
                      <c:pt idx="58">
                        <c:v>-1.3535000383853912E-2</c:v>
                      </c:pt>
                      <c:pt idx="59">
                        <c:v>-1.3669997453689575E-2</c:v>
                      </c:pt>
                      <c:pt idx="60">
                        <c:v>-1.3840000331401824E-2</c:v>
                      </c:pt>
                      <c:pt idx="61">
                        <c:v>-1.4000000059604644E-2</c:v>
                      </c:pt>
                      <c:pt idx="62">
                        <c:v>-1.4135000109672547E-2</c:v>
                      </c:pt>
                      <c:pt idx="63">
                        <c:v>-1.4270000159740448E-2</c:v>
                      </c:pt>
                      <c:pt idx="64">
                        <c:v>-1.4459997415542603E-2</c:v>
                      </c:pt>
                      <c:pt idx="65">
                        <c:v>-1.4599999785423279E-2</c:v>
                      </c:pt>
                      <c:pt idx="66">
                        <c:v>-1.4759999513626099E-2</c:v>
                      </c:pt>
                      <c:pt idx="67">
                        <c:v>-1.4904999732971191E-2</c:v>
                      </c:pt>
                      <c:pt idx="68">
                        <c:v>-1.5064999461174011E-2</c:v>
                      </c:pt>
                      <c:pt idx="69">
                        <c:v>-1.5199999511241912E-2</c:v>
                      </c:pt>
                      <c:pt idx="70">
                        <c:v>-1.5315000712871552E-2</c:v>
                      </c:pt>
                      <c:pt idx="71">
                        <c:v>-1.5410000085830688E-2</c:v>
                      </c:pt>
                      <c:pt idx="72">
                        <c:v>-1.5530000627040862E-2</c:v>
                      </c:pt>
                      <c:pt idx="73">
                        <c:v>-1.5645000338554382E-2</c:v>
                      </c:pt>
                      <c:pt idx="74">
                        <c:v>-1.5805000066757204E-2</c:v>
                      </c:pt>
                      <c:pt idx="75">
                        <c:v>-1.594499945640564E-2</c:v>
                      </c:pt>
                      <c:pt idx="76">
                        <c:v>-1.6060000658035277E-2</c:v>
                      </c:pt>
                      <c:pt idx="77">
                        <c:v>-1.6169999539852143E-2</c:v>
                      </c:pt>
                      <c:pt idx="78">
                        <c:v>-1.6269999742507934E-2</c:v>
                      </c:pt>
                      <c:pt idx="79">
                        <c:v>-1.6384999454021453E-2</c:v>
                      </c:pt>
                      <c:pt idx="80">
                        <c:v>-1.6504999995231629E-2</c:v>
                      </c:pt>
                      <c:pt idx="81">
                        <c:v>-1.6619999706745148E-2</c:v>
                      </c:pt>
                      <c:pt idx="82">
                        <c:v>-1.6734999418258668E-2</c:v>
                      </c:pt>
                      <c:pt idx="83">
                        <c:v>-1.6869999468326569E-2</c:v>
                      </c:pt>
                      <c:pt idx="84">
                        <c:v>-1.6964997351169585E-2</c:v>
                      </c:pt>
                      <c:pt idx="85">
                        <c:v>-1.7075000703334807E-2</c:v>
                      </c:pt>
                      <c:pt idx="86">
                        <c:v>-1.7194999754428862E-2</c:v>
                      </c:pt>
                      <c:pt idx="87">
                        <c:v>-1.7315000295639038E-2</c:v>
                      </c:pt>
                      <c:pt idx="88">
                        <c:v>-1.7425000667572021E-2</c:v>
                      </c:pt>
                      <c:pt idx="89">
                        <c:v>-1.7539997398853303E-2</c:v>
                      </c:pt>
                      <c:pt idx="90">
                        <c:v>-1.765500009059906E-2</c:v>
                      </c:pt>
                      <c:pt idx="91">
                        <c:v>-1.7775000631809236E-2</c:v>
                      </c:pt>
                      <c:pt idx="92">
                        <c:v>-1.7865000665187834E-2</c:v>
                      </c:pt>
                      <c:pt idx="93">
                        <c:v>-1.7960000038146972E-2</c:v>
                      </c:pt>
                      <c:pt idx="94">
                        <c:v>-1.8050000071525574E-2</c:v>
                      </c:pt>
                      <c:pt idx="95">
                        <c:v>-1.817000061273575E-2</c:v>
                      </c:pt>
                      <c:pt idx="96">
                        <c:v>-1.8260000646114348E-2</c:v>
                      </c:pt>
                      <c:pt idx="97">
                        <c:v>-1.8374997377395629E-2</c:v>
                      </c:pt>
                      <c:pt idx="98">
                        <c:v>-1.8469999730587005E-2</c:v>
                      </c:pt>
                      <c:pt idx="99">
                        <c:v>-1.8590000271797181E-2</c:v>
                      </c:pt>
                      <c:pt idx="100">
                        <c:v>-1.87049999833107E-2</c:v>
                      </c:pt>
                      <c:pt idx="101">
                        <c:v>-1.8795000016689302E-2</c:v>
                      </c:pt>
                      <c:pt idx="102">
                        <c:v>-1.88850000500679E-2</c:v>
                      </c:pt>
                      <c:pt idx="103">
                        <c:v>-1.899999976158142E-2</c:v>
                      </c:pt>
                      <c:pt idx="104">
                        <c:v>-1.9095000624656678E-2</c:v>
                      </c:pt>
                      <c:pt idx="105">
                        <c:v>-1.9209997355937959E-2</c:v>
                      </c:pt>
                      <c:pt idx="106">
                        <c:v>-1.9325000047683717E-2</c:v>
                      </c:pt>
                      <c:pt idx="107">
                        <c:v>-1.9419999420642854E-2</c:v>
                      </c:pt>
                      <c:pt idx="108">
                        <c:v>-1.9514997303485871E-2</c:v>
                      </c:pt>
                      <c:pt idx="109">
                        <c:v>-1.9604997336864473E-2</c:v>
                      </c:pt>
                      <c:pt idx="110">
                        <c:v>-1.9694997370243071E-2</c:v>
                      </c:pt>
                      <c:pt idx="111">
                        <c:v>-1.9789999723434447E-2</c:v>
                      </c:pt>
                      <c:pt idx="112">
                        <c:v>-1.9885000586509705E-2</c:v>
                      </c:pt>
                      <c:pt idx="113">
                        <c:v>-1.9975000619888307E-2</c:v>
                      </c:pt>
                      <c:pt idx="114">
                        <c:v>-2.0089997351169585E-2</c:v>
                      </c:pt>
                      <c:pt idx="115">
                        <c:v>-2.0184999704360961E-2</c:v>
                      </c:pt>
                      <c:pt idx="116">
                        <c:v>-2.029999941587448E-2</c:v>
                      </c:pt>
                      <c:pt idx="117">
                        <c:v>-2.0389999449253082E-2</c:v>
                      </c:pt>
                      <c:pt idx="118">
                        <c:v>-2.0484997332096098E-2</c:v>
                      </c:pt>
                      <c:pt idx="119">
                        <c:v>-2.0600000023841859E-2</c:v>
                      </c:pt>
                      <c:pt idx="120">
                        <c:v>-2.0714999735355379E-2</c:v>
                      </c:pt>
                      <c:pt idx="121">
                        <c:v>-2.0810000598430634E-2</c:v>
                      </c:pt>
                      <c:pt idx="122">
                        <c:v>-2.0924997329711915E-2</c:v>
                      </c:pt>
                      <c:pt idx="123">
                        <c:v>-2.1040000021457672E-2</c:v>
                      </c:pt>
                      <c:pt idx="124">
                        <c:v>-2.113499939441681E-2</c:v>
                      </c:pt>
                      <c:pt idx="125">
                        <c:v>-2.1250000596046446E-2</c:v>
                      </c:pt>
                      <c:pt idx="126">
                        <c:v>-2.1385000646114351E-2</c:v>
                      </c:pt>
                      <c:pt idx="127">
                        <c:v>-2.1480000019073485E-2</c:v>
                      </c:pt>
                      <c:pt idx="128">
                        <c:v>-2.1594999730587004E-2</c:v>
                      </c:pt>
                      <c:pt idx="129">
                        <c:v>-2.1709999442100524E-2</c:v>
                      </c:pt>
                      <c:pt idx="130">
                        <c:v>-2.1804997324943544E-2</c:v>
                      </c:pt>
                      <c:pt idx="131">
                        <c:v>-2.1920000016689301E-2</c:v>
                      </c:pt>
                      <c:pt idx="132">
                        <c:v>-2.2010000050067903E-2</c:v>
                      </c:pt>
                      <c:pt idx="133">
                        <c:v>-2.2100000083446501E-2</c:v>
                      </c:pt>
                      <c:pt idx="134">
                        <c:v>-2.2169999778270721E-2</c:v>
                      </c:pt>
                      <c:pt idx="135">
                        <c:v>-2.2249999642372131E-2</c:v>
                      </c:pt>
                      <c:pt idx="136">
                        <c:v>-2.2360000014305114E-2</c:v>
                      </c:pt>
                      <c:pt idx="137">
                        <c:v>-2.2469997406005859E-2</c:v>
                      </c:pt>
                      <c:pt idx="138">
                        <c:v>-2.2559997439384461E-2</c:v>
                      </c:pt>
                      <c:pt idx="139">
                        <c:v>-2.2664999961853026E-2</c:v>
                      </c:pt>
                      <c:pt idx="140">
                        <c:v>-2.2754999995231628E-2</c:v>
                      </c:pt>
                      <c:pt idx="141">
                        <c:v>-2.2849999368190765E-2</c:v>
                      </c:pt>
                      <c:pt idx="142">
                        <c:v>-2.2939999401569367E-2</c:v>
                      </c:pt>
                      <c:pt idx="143">
                        <c:v>-2.3010000586509705E-2</c:v>
                      </c:pt>
                      <c:pt idx="144">
                        <c:v>-2.3079997301101683E-2</c:v>
                      </c:pt>
                      <c:pt idx="145">
                        <c:v>-2.3174999654293059E-2</c:v>
                      </c:pt>
                      <c:pt idx="146">
                        <c:v>-2.3264999687671661E-2</c:v>
                      </c:pt>
                      <c:pt idx="147">
                        <c:v>-2.3360000550746919E-2</c:v>
                      </c:pt>
                      <c:pt idx="148">
                        <c:v>-2.3639999330043793E-2</c:v>
                      </c:pt>
                      <c:pt idx="149">
                        <c:v>-2.3755000531673433E-2</c:v>
                      </c:pt>
                      <c:pt idx="150">
                        <c:v>-2.3845000565052031E-2</c:v>
                      </c:pt>
                      <c:pt idx="151">
                        <c:v>-2.3959997296333312E-2</c:v>
                      </c:pt>
                      <c:pt idx="152">
                        <c:v>-2.4099999666213991E-2</c:v>
                      </c:pt>
                      <c:pt idx="153">
                        <c:v>-2.4259999394416809E-2</c:v>
                      </c:pt>
                      <c:pt idx="154">
                        <c:v>-2.4469999969005583E-2</c:v>
                      </c:pt>
                      <c:pt idx="155">
                        <c:v>-2.4789999425411224E-2</c:v>
                      </c:pt>
                      <c:pt idx="156">
                        <c:v>-2.4929997324943543E-2</c:v>
                      </c:pt>
                      <c:pt idx="157">
                        <c:v>-2.504499852657318E-2</c:v>
                      </c:pt>
                      <c:pt idx="158">
                        <c:v>-2.5165000557899476E-2</c:v>
                      </c:pt>
                      <c:pt idx="159">
                        <c:v>-2.5255000591278075E-2</c:v>
                      </c:pt>
                      <c:pt idx="160">
                        <c:v>-2.5369998812675477E-2</c:v>
                      </c:pt>
                      <c:pt idx="161">
                        <c:v>-2.5464999675750732E-2</c:v>
                      </c:pt>
                      <c:pt idx="162">
                        <c:v>-2.5534999370574952E-2</c:v>
                      </c:pt>
                      <c:pt idx="163">
                        <c:v>-2.5630000233650207E-2</c:v>
                      </c:pt>
                      <c:pt idx="164">
                        <c:v>-2.574000060558319E-2</c:v>
                      </c:pt>
                      <c:pt idx="165">
                        <c:v>-2.5879999995231627E-2</c:v>
                      </c:pt>
                      <c:pt idx="166">
                        <c:v>-2.5994998216629029E-2</c:v>
                      </c:pt>
                      <c:pt idx="167">
                        <c:v>-2.6089999079704284E-2</c:v>
                      </c:pt>
                      <c:pt idx="168">
                        <c:v>-2.6159998774528504E-2</c:v>
                      </c:pt>
                      <c:pt idx="169">
                        <c:v>-2.6229998469352721E-2</c:v>
                      </c:pt>
                      <c:pt idx="170">
                        <c:v>-2.6319998502731323E-2</c:v>
                      </c:pt>
                      <c:pt idx="171">
                        <c:v>-2.6389998197555543E-2</c:v>
                      </c:pt>
                      <c:pt idx="172">
                        <c:v>-2.6459997892379759E-2</c:v>
                      </c:pt>
                      <c:pt idx="173">
                        <c:v>-2.6530000567436218E-2</c:v>
                      </c:pt>
                      <c:pt idx="174">
                        <c:v>-2.6600000262260438E-2</c:v>
                      </c:pt>
                      <c:pt idx="175">
                        <c:v>-2.6690000295639039E-2</c:v>
                      </c:pt>
                      <c:pt idx="176">
                        <c:v>-2.6784998178482056E-2</c:v>
                      </c:pt>
                      <c:pt idx="177">
                        <c:v>-2.6899999380111693E-2</c:v>
                      </c:pt>
                      <c:pt idx="178">
                        <c:v>-2.6989999413490295E-2</c:v>
                      </c:pt>
                      <c:pt idx="179">
                        <c:v>-2.7085000276565553E-2</c:v>
                      </c:pt>
                      <c:pt idx="180">
                        <c:v>-2.7175000309944151E-2</c:v>
                      </c:pt>
                      <c:pt idx="181">
                        <c:v>-2.7269998192787172E-2</c:v>
                      </c:pt>
                      <c:pt idx="182">
                        <c:v>-2.735999822616577E-2</c:v>
                      </c:pt>
                      <c:pt idx="183">
                        <c:v>-2.7454999089241029E-2</c:v>
                      </c:pt>
                      <c:pt idx="184">
                        <c:v>-2.7570000290870665E-2</c:v>
                      </c:pt>
                      <c:pt idx="185">
                        <c:v>-2.7754998207092284E-2</c:v>
                      </c:pt>
                      <c:pt idx="186">
                        <c:v>-2.7895000576972962E-2</c:v>
                      </c:pt>
                      <c:pt idx="187">
                        <c:v>-2.7985000610351564E-2</c:v>
                      </c:pt>
                      <c:pt idx="188">
                        <c:v>-2.8055000305175781E-2</c:v>
                      </c:pt>
                      <c:pt idx="189">
                        <c:v>-2.8149998188018797E-2</c:v>
                      </c:pt>
                      <c:pt idx="190">
                        <c:v>-2.8264999389648438E-2</c:v>
                      </c:pt>
                      <c:pt idx="191">
                        <c:v>-2.8564998507499696E-2</c:v>
                      </c:pt>
                      <c:pt idx="192">
                        <c:v>-2.8659999370574951E-2</c:v>
                      </c:pt>
                      <c:pt idx="193">
                        <c:v>-2.8744998574256896E-2</c:v>
                      </c:pt>
                      <c:pt idx="194">
                        <c:v>-2.881999909877777E-2</c:v>
                      </c:pt>
                      <c:pt idx="195">
                        <c:v>-2.8909999132156371E-2</c:v>
                      </c:pt>
                      <c:pt idx="196">
                        <c:v>-2.900499999523163E-2</c:v>
                      </c:pt>
                      <c:pt idx="197">
                        <c:v>-2.9074999690055846E-2</c:v>
                      </c:pt>
                      <c:pt idx="198">
                        <c:v>-2.9164999723434448E-2</c:v>
                      </c:pt>
                      <c:pt idx="199">
                        <c:v>-2.9260000586509703E-2</c:v>
                      </c:pt>
                      <c:pt idx="200">
                        <c:v>-2.9350000619888305E-2</c:v>
                      </c:pt>
                      <c:pt idx="201">
                        <c:v>-2.9444998502731322E-2</c:v>
                      </c:pt>
                      <c:pt idx="202">
                        <c:v>-2.9559999704360962E-2</c:v>
                      </c:pt>
                      <c:pt idx="203">
                        <c:v>-2.9649999737739564E-2</c:v>
                      </c:pt>
                      <c:pt idx="204">
                        <c:v>-2.9745000600814819E-2</c:v>
                      </c:pt>
                      <c:pt idx="205">
                        <c:v>-2.9859998822212221E-2</c:v>
                      </c:pt>
                      <c:pt idx="206">
                        <c:v>-2.9975000023841857E-2</c:v>
                      </c:pt>
                      <c:pt idx="207">
                        <c:v>-3.0089998245239259E-2</c:v>
                      </c:pt>
                      <c:pt idx="208">
                        <c:v>-3.0230000615119934E-2</c:v>
                      </c:pt>
                      <c:pt idx="209">
                        <c:v>-3.0320000648498536E-2</c:v>
                      </c:pt>
                      <c:pt idx="210">
                        <c:v>-3.0414998531341553E-2</c:v>
                      </c:pt>
                      <c:pt idx="211">
                        <c:v>-3.0695000290870668E-2</c:v>
                      </c:pt>
                      <c:pt idx="212">
                        <c:v>-3.0719998478889465E-2</c:v>
                      </c:pt>
                      <c:pt idx="213">
                        <c:v>-3.0994999408721923E-2</c:v>
                      </c:pt>
                      <c:pt idx="214">
                        <c:v>-3.1084999442100525E-2</c:v>
                      </c:pt>
                      <c:pt idx="215">
                        <c:v>-3.118000030517578E-2</c:v>
                      </c:pt>
                      <c:pt idx="216">
                        <c:v>-3.125E-2</c:v>
                      </c:pt>
                      <c:pt idx="217">
                        <c:v>-3.131999969482422E-2</c:v>
                      </c:pt>
                      <c:pt idx="218">
                        <c:v>-3.138999938964844E-2</c:v>
                      </c:pt>
                      <c:pt idx="219">
                        <c:v>-3.1459999084472653E-2</c:v>
                      </c:pt>
                      <c:pt idx="220">
                        <c:v>-3.1524997949600217E-2</c:v>
                      </c:pt>
                      <c:pt idx="221">
                        <c:v>-3.1595000624656679E-2</c:v>
                      </c:pt>
                      <c:pt idx="222">
                        <c:v>-3.1665000319480899E-2</c:v>
                      </c:pt>
                      <c:pt idx="223">
                        <c:v>-3.1759998202323912E-2</c:v>
                      </c:pt>
                      <c:pt idx="224">
                        <c:v>-3.1829997897148132E-2</c:v>
                      </c:pt>
                      <c:pt idx="225">
                        <c:v>-3.1894999742507937E-2</c:v>
                      </c:pt>
                      <c:pt idx="226">
                        <c:v>-3.1970000267028807E-2</c:v>
                      </c:pt>
                      <c:pt idx="227">
                        <c:v>-3.2034999132156371E-2</c:v>
                      </c:pt>
                      <c:pt idx="228">
                        <c:v>-3.2104998826980591E-2</c:v>
                      </c:pt>
                      <c:pt idx="229">
                        <c:v>-3.2179999351501468E-2</c:v>
                      </c:pt>
                      <c:pt idx="230">
                        <c:v>-3.2244998216629031E-2</c:v>
                      </c:pt>
                      <c:pt idx="231">
                        <c:v>-3.2314997911453244E-2</c:v>
                      </c:pt>
                      <c:pt idx="232">
                        <c:v>-3.240499794483185E-2</c:v>
                      </c:pt>
                      <c:pt idx="233">
                        <c:v>-3.2499998807907104E-2</c:v>
                      </c:pt>
                      <c:pt idx="234">
                        <c:v>-3.2569998502731325E-2</c:v>
                      </c:pt>
                      <c:pt idx="235">
                        <c:v>-3.2639998197555545E-2</c:v>
                      </c:pt>
                      <c:pt idx="236">
                        <c:v>-3.2709997892379758E-2</c:v>
                      </c:pt>
                      <c:pt idx="237">
                        <c:v>-3.2799997925758363E-2</c:v>
                      </c:pt>
                      <c:pt idx="238">
                        <c:v>-3.2870000600814818E-2</c:v>
                      </c:pt>
                      <c:pt idx="239">
                        <c:v>-3.2964998483657838E-2</c:v>
                      </c:pt>
                      <c:pt idx="240">
                        <c:v>-3.3054998517036437E-2</c:v>
                      </c:pt>
                      <c:pt idx="241">
                        <c:v>-3.3239999413490297E-2</c:v>
                      </c:pt>
                      <c:pt idx="242">
                        <c:v>-3.3309999108314517E-2</c:v>
                      </c:pt>
                      <c:pt idx="243">
                        <c:v>-3.3335000276565552E-2</c:v>
                      </c:pt>
                      <c:pt idx="244">
                        <c:v>-3.3404999971389772E-2</c:v>
                      </c:pt>
                      <c:pt idx="245">
                        <c:v>-3.351999819278717E-2</c:v>
                      </c:pt>
                      <c:pt idx="246">
                        <c:v>-3.3609998226165769E-2</c:v>
                      </c:pt>
                      <c:pt idx="247">
                        <c:v>-3.3774998784065244E-2</c:v>
                      </c:pt>
                      <c:pt idx="248">
                        <c:v>-3.4354999661445618E-2</c:v>
                      </c:pt>
                      <c:pt idx="249">
                        <c:v>-3.4444999694824216E-2</c:v>
                      </c:pt>
                      <c:pt idx="250">
                        <c:v>-3.4564998745918271E-2</c:v>
                      </c:pt>
                      <c:pt idx="251">
                        <c:v>-3.4749999642372131E-2</c:v>
                      </c:pt>
                      <c:pt idx="252">
                        <c:v>-3.4884998202323915E-2</c:v>
                      </c:pt>
                      <c:pt idx="253">
                        <c:v>-3.5069999098777768E-2</c:v>
                      </c:pt>
                      <c:pt idx="254">
                        <c:v>-3.5234999656677243E-2</c:v>
                      </c:pt>
                      <c:pt idx="255">
                        <c:v>-3.5324999690055849E-2</c:v>
                      </c:pt>
                      <c:pt idx="256">
                        <c:v>-3.5414999723434447E-2</c:v>
                      </c:pt>
                      <c:pt idx="257">
                        <c:v>-3.5510000586509702E-2</c:v>
                      </c:pt>
                      <c:pt idx="258">
                        <c:v>-3.5604998469352722E-2</c:v>
                      </c:pt>
                      <c:pt idx="259">
                        <c:v>-3.569499850273132E-2</c:v>
                      </c:pt>
                      <c:pt idx="260">
                        <c:v>-3.5764998197555541E-2</c:v>
                      </c:pt>
                      <c:pt idx="261">
                        <c:v>-3.5854998230934146E-2</c:v>
                      </c:pt>
                      <c:pt idx="262">
                        <c:v>-3.5994997620582579E-2</c:v>
                      </c:pt>
                      <c:pt idx="263">
                        <c:v>-3.6089998483657834E-2</c:v>
                      </c:pt>
                      <c:pt idx="264">
                        <c:v>-3.6179998517036439E-2</c:v>
                      </c:pt>
                      <c:pt idx="265">
                        <c:v>-3.624999821186066E-2</c:v>
                      </c:pt>
                      <c:pt idx="266">
                        <c:v>-3.6319997906684873E-2</c:v>
                      </c:pt>
                      <c:pt idx="267">
                        <c:v>-3.6414998769760135E-2</c:v>
                      </c:pt>
                      <c:pt idx="268">
                        <c:v>-3.6504998803138733E-2</c:v>
                      </c:pt>
                      <c:pt idx="269">
                        <c:v>-3.6594998836517331E-2</c:v>
                      </c:pt>
                      <c:pt idx="270">
                        <c:v>-3.6714997887611386E-2</c:v>
                      </c:pt>
                      <c:pt idx="271">
                        <c:v>-3.6945000290870667E-2</c:v>
                      </c:pt>
                      <c:pt idx="272">
                        <c:v>-3.7059998512268065E-2</c:v>
                      </c:pt>
                      <c:pt idx="273">
                        <c:v>-3.7199997901916505E-2</c:v>
                      </c:pt>
                      <c:pt idx="274">
                        <c:v>-3.74099999666214E-2</c:v>
                      </c:pt>
                      <c:pt idx="275">
                        <c:v>-3.7524998188018799E-2</c:v>
                      </c:pt>
                      <c:pt idx="276">
                        <c:v>-3.7594997882843019E-2</c:v>
                      </c:pt>
                      <c:pt idx="277">
                        <c:v>-3.7985000014305118E-2</c:v>
                      </c:pt>
                      <c:pt idx="278">
                        <c:v>-3.8104999065399173E-2</c:v>
                      </c:pt>
                      <c:pt idx="279">
                        <c:v>-3.8264998793601991E-2</c:v>
                      </c:pt>
                      <c:pt idx="280">
                        <c:v>-3.8474997878074645E-2</c:v>
                      </c:pt>
                      <c:pt idx="281">
                        <c:v>-3.856499791145325E-2</c:v>
                      </c:pt>
                      <c:pt idx="282">
                        <c:v>-3.8659998774528505E-2</c:v>
                      </c:pt>
                      <c:pt idx="283">
                        <c:v>-3.8749998807907103E-2</c:v>
                      </c:pt>
                      <c:pt idx="284">
                        <c:v>-3.8844999670982358E-2</c:v>
                      </c:pt>
                      <c:pt idx="285">
                        <c:v>-3.8934999704360963E-2</c:v>
                      </c:pt>
                      <c:pt idx="286">
                        <c:v>-3.9119997620582582E-2</c:v>
                      </c:pt>
                      <c:pt idx="287">
                        <c:v>-3.9419999718666075E-2</c:v>
                      </c:pt>
                      <c:pt idx="288">
                        <c:v>-3.9559999108314516E-2</c:v>
                      </c:pt>
                      <c:pt idx="289">
                        <c:v>-3.9654999971389771E-2</c:v>
                      </c:pt>
                      <c:pt idx="290">
                        <c:v>-3.9745000004768369E-2</c:v>
                      </c:pt>
                      <c:pt idx="291">
                        <c:v>-3.9859998226165774E-2</c:v>
                      </c:pt>
                      <c:pt idx="292">
                        <c:v>-3.9980000257492064E-2</c:v>
                      </c:pt>
                      <c:pt idx="293">
                        <c:v>-4.0094998478889463E-2</c:v>
                      </c:pt>
                      <c:pt idx="294">
                        <c:v>-4.0184998512268068E-2</c:v>
                      </c:pt>
                      <c:pt idx="295">
                        <c:v>-4.0254998207092288E-2</c:v>
                      </c:pt>
                      <c:pt idx="296">
                        <c:v>-4.0324997901916501E-2</c:v>
                      </c:pt>
                      <c:pt idx="297">
                        <c:v>-4.0419998764991763E-2</c:v>
                      </c:pt>
                      <c:pt idx="298">
                        <c:v>-4.0489998459815976E-2</c:v>
                      </c:pt>
                      <c:pt idx="299">
                        <c:v>-4.0559998154640196E-2</c:v>
                      </c:pt>
                      <c:pt idx="300">
                        <c:v>-4.0649998188018802E-2</c:v>
                      </c:pt>
                      <c:pt idx="301">
                        <c:v>-4.0744999051094057E-2</c:v>
                      </c:pt>
                      <c:pt idx="302">
                        <c:v>-4.0860000252723697E-2</c:v>
                      </c:pt>
                      <c:pt idx="303">
                        <c:v>-4.099999964237213E-2</c:v>
                      </c:pt>
                      <c:pt idx="304">
                        <c:v>-4.1159999370574948E-2</c:v>
                      </c:pt>
                      <c:pt idx="305">
                        <c:v>-4.1319999098777774E-2</c:v>
                      </c:pt>
                      <c:pt idx="306">
                        <c:v>-4.1439998149871829E-2</c:v>
                      </c:pt>
                      <c:pt idx="307">
                        <c:v>-4.1574999690055847E-2</c:v>
                      </c:pt>
                      <c:pt idx="308">
                        <c:v>-4.1714999079704287E-2</c:v>
                      </c:pt>
                      <c:pt idx="309">
                        <c:v>-4.1830000281333921E-2</c:v>
                      </c:pt>
                      <c:pt idx="310">
                        <c:v>-4.2059999704360959E-2</c:v>
                      </c:pt>
                      <c:pt idx="311">
                        <c:v>-4.2154997587203979E-2</c:v>
                      </c:pt>
                      <c:pt idx="312">
                        <c:v>-4.226999878883362E-2</c:v>
                      </c:pt>
                      <c:pt idx="313">
                        <c:v>-4.2359998822212218E-2</c:v>
                      </c:pt>
                      <c:pt idx="314">
                        <c:v>-4.2454999685287473E-2</c:v>
                      </c:pt>
                      <c:pt idx="315">
                        <c:v>-4.2549997568130493E-2</c:v>
                      </c:pt>
                      <c:pt idx="316">
                        <c:v>-4.2639997601509091E-2</c:v>
                      </c:pt>
                      <c:pt idx="317">
                        <c:v>-4.2759999632835388E-2</c:v>
                      </c:pt>
                      <c:pt idx="318">
                        <c:v>-4.2874997854232787E-2</c:v>
                      </c:pt>
                      <c:pt idx="319">
                        <c:v>-4.2989999055862427E-2</c:v>
                      </c:pt>
                      <c:pt idx="320">
                        <c:v>-4.3129998445510867E-2</c:v>
                      </c:pt>
                      <c:pt idx="321">
                        <c:v>-4.3264999985694885E-2</c:v>
                      </c:pt>
                      <c:pt idx="322">
                        <c:v>-4.3429997563362119E-2</c:v>
                      </c:pt>
                      <c:pt idx="323">
                        <c:v>-4.3590000271797179E-2</c:v>
                      </c:pt>
                      <c:pt idx="324">
                        <c:v>-4.3729999661445619E-2</c:v>
                      </c:pt>
                      <c:pt idx="325">
                        <c:v>-4.3844997882843018E-2</c:v>
                      </c:pt>
                      <c:pt idx="326">
                        <c:v>-4.3974998593330386E-2</c:v>
                      </c:pt>
                      <c:pt idx="327">
                        <c:v>-4.4064998626708984E-2</c:v>
                      </c:pt>
                      <c:pt idx="328">
                        <c:v>-4.4154998660087583E-2</c:v>
                      </c:pt>
                      <c:pt idx="329">
                        <c:v>-4.4314998388290408E-2</c:v>
                      </c:pt>
                      <c:pt idx="330">
                        <c:v>-4.441500008106232E-2</c:v>
                      </c:pt>
                      <c:pt idx="331">
                        <c:v>-4.4549998641014096E-2</c:v>
                      </c:pt>
                      <c:pt idx="332">
                        <c:v>-4.4664999842643736E-2</c:v>
                      </c:pt>
                      <c:pt idx="333">
                        <c:v>-4.4759997725486757E-2</c:v>
                      </c:pt>
                      <c:pt idx="334">
                        <c:v>-4.4874998927116397E-2</c:v>
                      </c:pt>
                      <c:pt idx="335">
                        <c:v>-4.4974997639656067E-2</c:v>
                      </c:pt>
                      <c:pt idx="336">
                        <c:v>-4.5064997673034665E-2</c:v>
                      </c:pt>
                      <c:pt idx="337">
                        <c:v>-4.5139998197555542E-2</c:v>
                      </c:pt>
                      <c:pt idx="338">
                        <c:v>-4.5219999551773069E-2</c:v>
                      </c:pt>
                      <c:pt idx="339">
                        <c:v>-4.5309999585151674E-2</c:v>
                      </c:pt>
                      <c:pt idx="340">
                        <c:v>-4.5389997959136966E-2</c:v>
                      </c:pt>
                      <c:pt idx="341">
                        <c:v>-4.5489999651908877E-2</c:v>
                      </c:pt>
                      <c:pt idx="342">
                        <c:v>-4.5584997534751891E-2</c:v>
                      </c:pt>
                      <c:pt idx="343">
                        <c:v>-4.5694997906684874E-2</c:v>
                      </c:pt>
                      <c:pt idx="344">
                        <c:v>-4.5809999108314514E-2</c:v>
                      </c:pt>
                      <c:pt idx="345">
                        <c:v>-4.5979997515678404E-2</c:v>
                      </c:pt>
                      <c:pt idx="346">
                        <c:v>-4.6085000038146973E-2</c:v>
                      </c:pt>
                      <c:pt idx="347">
                        <c:v>-4.6194997429847715E-2</c:v>
                      </c:pt>
                      <c:pt idx="348">
                        <c:v>-4.6289998292922976E-2</c:v>
                      </c:pt>
                      <c:pt idx="349">
                        <c:v>-4.6379998326301575E-2</c:v>
                      </c:pt>
                      <c:pt idx="350">
                        <c:v>-4.6449998021125795E-2</c:v>
                      </c:pt>
                      <c:pt idx="351">
                        <c:v>-4.654499888420105E-2</c:v>
                      </c:pt>
                      <c:pt idx="352">
                        <c:v>-4.6634998917579648E-2</c:v>
                      </c:pt>
                      <c:pt idx="353">
                        <c:v>-4.6704998612403868E-2</c:v>
                      </c:pt>
                      <c:pt idx="354">
                        <c:v>-4.6794998645782473E-2</c:v>
                      </c:pt>
                      <c:pt idx="355">
                        <c:v>-4.6914997696876529E-2</c:v>
                      </c:pt>
                      <c:pt idx="356">
                        <c:v>-4.7029998898506162E-2</c:v>
                      </c:pt>
                      <c:pt idx="357">
                        <c:v>-4.7145000100135802E-2</c:v>
                      </c:pt>
                      <c:pt idx="358">
                        <c:v>-4.7264999151229857E-2</c:v>
                      </c:pt>
                      <c:pt idx="359">
                        <c:v>-4.7379997372627256E-2</c:v>
                      </c:pt>
                      <c:pt idx="360">
                        <c:v>-4.7544997930526731E-2</c:v>
                      </c:pt>
                      <c:pt idx="361">
                        <c:v>-4.7634997963905336E-2</c:v>
                      </c:pt>
                      <c:pt idx="362">
                        <c:v>-4.7769999504089354E-2</c:v>
                      </c:pt>
                      <c:pt idx="363">
                        <c:v>-4.7935000061988829E-2</c:v>
                      </c:pt>
                      <c:pt idx="364">
                        <c:v>-4.8069998621940613E-2</c:v>
                      </c:pt>
                      <c:pt idx="365">
                        <c:v>-4.8189997673034668E-2</c:v>
                      </c:pt>
                      <c:pt idx="366">
                        <c:v>-4.8304998874664308E-2</c:v>
                      </c:pt>
                      <c:pt idx="367">
                        <c:v>-4.8420000076293948E-2</c:v>
                      </c:pt>
                      <c:pt idx="368">
                        <c:v>-4.8514997959136962E-2</c:v>
                      </c:pt>
                      <c:pt idx="369">
                        <c:v>-4.8624998331069945E-2</c:v>
                      </c:pt>
                      <c:pt idx="370">
                        <c:v>-4.87199991941452E-2</c:v>
                      </c:pt>
                      <c:pt idx="371">
                        <c:v>-4.8815000057220462E-2</c:v>
                      </c:pt>
                      <c:pt idx="372">
                        <c:v>-4.890500009059906E-2</c:v>
                      </c:pt>
                      <c:pt idx="373">
                        <c:v>-4.897499978542328E-2</c:v>
                      </c:pt>
                      <c:pt idx="374">
                        <c:v>-4.9069997668266294E-2</c:v>
                      </c:pt>
                      <c:pt idx="375">
                        <c:v>-4.9184998869895934E-2</c:v>
                      </c:pt>
                      <c:pt idx="376">
                        <c:v>-4.9254998564720154E-2</c:v>
                      </c:pt>
                      <c:pt idx="377">
                        <c:v>-4.9324998259544374E-2</c:v>
                      </c:pt>
                      <c:pt idx="378">
                        <c:v>-4.9414998292922972E-2</c:v>
                      </c:pt>
                      <c:pt idx="379">
                        <c:v>-4.9509999155998227E-2</c:v>
                      </c:pt>
                      <c:pt idx="380">
                        <c:v>-4.9599999189376832E-2</c:v>
                      </c:pt>
                      <c:pt idx="381">
                        <c:v>-4.9674999713897702E-2</c:v>
                      </c:pt>
                      <c:pt idx="382">
                        <c:v>-4.9789997935295108E-2</c:v>
                      </c:pt>
                      <c:pt idx="383">
                        <c:v>-4.9899998307228091E-2</c:v>
                      </c:pt>
                      <c:pt idx="384">
                        <c:v>-5.0019997358322146E-2</c:v>
                      </c:pt>
                      <c:pt idx="385">
                        <c:v>-5.0134998559951779E-2</c:v>
                      </c:pt>
                      <c:pt idx="386">
                        <c:v>-5.0269997119903563E-2</c:v>
                      </c:pt>
                      <c:pt idx="387">
                        <c:v>-5.0409996509552003E-2</c:v>
                      </c:pt>
                      <c:pt idx="388">
                        <c:v>-5.0529998540878293E-2</c:v>
                      </c:pt>
                      <c:pt idx="389">
                        <c:v>-5.0664997100830077E-2</c:v>
                      </c:pt>
                      <c:pt idx="390">
                        <c:v>-5.0824999809265137E-2</c:v>
                      </c:pt>
                      <c:pt idx="391">
                        <c:v>-5.094499588012695E-2</c:v>
                      </c:pt>
                      <c:pt idx="392">
                        <c:v>-5.105999708175659E-2</c:v>
                      </c:pt>
                      <c:pt idx="393">
                        <c:v>-5.117499828338623E-2</c:v>
                      </c:pt>
                      <c:pt idx="394">
                        <c:v>-5.1295000314712527E-2</c:v>
                      </c:pt>
                      <c:pt idx="395">
                        <c:v>-5.141000151634216E-2</c:v>
                      </c:pt>
                      <c:pt idx="396">
                        <c:v>-5.1524996757507324E-2</c:v>
                      </c:pt>
                      <c:pt idx="397">
                        <c:v>-5.1639997959136964E-2</c:v>
                      </c:pt>
                      <c:pt idx="398">
                        <c:v>-5.1734995841979978E-2</c:v>
                      </c:pt>
                      <c:pt idx="399">
                        <c:v>-5.1849997043609618E-2</c:v>
                      </c:pt>
                      <c:pt idx="400">
                        <c:v>-5.1964998245239258E-2</c:v>
                      </c:pt>
                      <c:pt idx="401">
                        <c:v>-5.2104997634887698E-2</c:v>
                      </c:pt>
                      <c:pt idx="402">
                        <c:v>-5.2520000934600831E-2</c:v>
                      </c:pt>
                      <c:pt idx="403">
                        <c:v>-5.2704995870590209E-2</c:v>
                      </c:pt>
                      <c:pt idx="404">
                        <c:v>-5.2864998579025269E-2</c:v>
                      </c:pt>
                      <c:pt idx="405">
                        <c:v>-5.3095000982284549E-2</c:v>
                      </c:pt>
                      <c:pt idx="406">
                        <c:v>-5.3399997949600223E-2</c:v>
                      </c:pt>
                      <c:pt idx="407">
                        <c:v>-5.3679996728897096E-2</c:v>
                      </c:pt>
                      <c:pt idx="408">
                        <c:v>-5.3794997930526736E-2</c:v>
                      </c:pt>
                      <c:pt idx="409">
                        <c:v>-5.3839999437332156E-2</c:v>
                      </c:pt>
                      <c:pt idx="410">
                        <c:v>-5.3909999132156369E-2</c:v>
                      </c:pt>
                      <c:pt idx="411">
                        <c:v>-5.3974997997283933E-2</c:v>
                      </c:pt>
                      <c:pt idx="412">
                        <c:v>-5.4095000028610229E-2</c:v>
                      </c:pt>
                      <c:pt idx="413">
                        <c:v>-5.4530000686645506E-2</c:v>
                      </c:pt>
                      <c:pt idx="414">
                        <c:v>-5.4715001583099367E-2</c:v>
                      </c:pt>
                      <c:pt idx="415">
                        <c:v>-5.485999584197998E-2</c:v>
                      </c:pt>
                      <c:pt idx="416">
                        <c:v>-5.494999885559082E-2</c:v>
                      </c:pt>
                      <c:pt idx="417">
                        <c:v>-5.506500005722046E-2</c:v>
                      </c:pt>
                      <c:pt idx="418">
                        <c:v>-5.5159997940063474E-2</c:v>
                      </c:pt>
                      <c:pt idx="419">
                        <c:v>-5.5254995822906494E-2</c:v>
                      </c:pt>
                      <c:pt idx="420">
                        <c:v>-5.5369997024536134E-2</c:v>
                      </c:pt>
                      <c:pt idx="421">
                        <c:v>-5.5434995889663698E-2</c:v>
                      </c:pt>
                      <c:pt idx="422">
                        <c:v>-5.5505001544952394E-2</c:v>
                      </c:pt>
                      <c:pt idx="423">
                        <c:v>-5.5599999427795407E-2</c:v>
                      </c:pt>
                      <c:pt idx="424">
                        <c:v>-5.5669999122619628E-2</c:v>
                      </c:pt>
                      <c:pt idx="425">
                        <c:v>-5.5739998817443848E-2</c:v>
                      </c:pt>
                      <c:pt idx="426">
                        <c:v>-5.5809998512268068E-2</c:v>
                      </c:pt>
                      <c:pt idx="427">
                        <c:v>-5.5874997377395631E-2</c:v>
                      </c:pt>
                      <c:pt idx="428">
                        <c:v>-5.5944997072219851E-2</c:v>
                      </c:pt>
                      <c:pt idx="429">
                        <c:v>-5.6019997596740721E-2</c:v>
                      </c:pt>
                      <c:pt idx="430">
                        <c:v>-5.6084996461868285E-2</c:v>
                      </c:pt>
                      <c:pt idx="431">
                        <c:v>-5.6180000305175781E-2</c:v>
                      </c:pt>
                      <c:pt idx="432">
                        <c:v>-5.6250000000000001E-2</c:v>
                      </c:pt>
                      <c:pt idx="433">
                        <c:v>-5.6319999694824222E-2</c:v>
                      </c:pt>
                      <c:pt idx="434">
                        <c:v>-5.6384998559951785E-2</c:v>
                      </c:pt>
                      <c:pt idx="435">
                        <c:v>-5.6454998254775998E-2</c:v>
                      </c:pt>
                      <c:pt idx="436">
                        <c:v>-5.6569999456405638E-2</c:v>
                      </c:pt>
                      <c:pt idx="437">
                        <c:v>-5.6664997339248659E-2</c:v>
                      </c:pt>
                      <c:pt idx="438">
                        <c:v>-5.6755000352859498E-2</c:v>
                      </c:pt>
                      <c:pt idx="439">
                        <c:v>-5.6825000047683719E-2</c:v>
                      </c:pt>
                      <c:pt idx="440">
                        <c:v>-5.6919997930526732E-2</c:v>
                      </c:pt>
                      <c:pt idx="441">
                        <c:v>-5.7034999132156372E-2</c:v>
                      </c:pt>
                      <c:pt idx="442">
                        <c:v>-5.7239997386932376E-2</c:v>
                      </c:pt>
                      <c:pt idx="443">
                        <c:v>-5.7354998588562009E-2</c:v>
                      </c:pt>
                      <c:pt idx="444">
                        <c:v>-5.7844996452331543E-2</c:v>
                      </c:pt>
                      <c:pt idx="445">
                        <c:v>-5.805500149726868E-2</c:v>
                      </c:pt>
                      <c:pt idx="446">
                        <c:v>-5.8214998245239256E-2</c:v>
                      </c:pt>
                      <c:pt idx="447">
                        <c:v>-5.8329999446868896E-2</c:v>
                      </c:pt>
                      <c:pt idx="448">
                        <c:v>-5.8445000648498537E-2</c:v>
                      </c:pt>
                      <c:pt idx="449">
                        <c:v>-5.856499671936035E-2</c:v>
                      </c:pt>
                      <c:pt idx="450">
                        <c:v>-5.867999792098999E-2</c:v>
                      </c:pt>
                      <c:pt idx="451">
                        <c:v>-5.8789998292922974E-2</c:v>
                      </c:pt>
                      <c:pt idx="452">
                        <c:v>-5.8859997987747194E-2</c:v>
                      </c:pt>
                      <c:pt idx="453">
                        <c:v>-5.8989995718002321E-2</c:v>
                      </c:pt>
                      <c:pt idx="454">
                        <c:v>-5.9099996089935304E-2</c:v>
                      </c:pt>
                      <c:pt idx="455">
                        <c:v>-5.9224998950958251E-2</c:v>
                      </c:pt>
                      <c:pt idx="456">
                        <c:v>-5.9289997816085814E-2</c:v>
                      </c:pt>
                      <c:pt idx="457">
                        <c:v>-5.9364998340606691E-2</c:v>
                      </c:pt>
                      <c:pt idx="458">
                        <c:v>-5.9509998559951781E-2</c:v>
                      </c:pt>
                      <c:pt idx="459">
                        <c:v>-5.9604996442794801E-2</c:v>
                      </c:pt>
                      <c:pt idx="460">
                        <c:v>-5.9679996967315671E-2</c:v>
                      </c:pt>
                      <c:pt idx="461">
                        <c:v>-5.9754997491836548E-2</c:v>
                      </c:pt>
                      <c:pt idx="462">
                        <c:v>-5.9834998846054074E-2</c:v>
                      </c:pt>
                      <c:pt idx="463">
                        <c:v>-5.9929996728897095E-2</c:v>
                      </c:pt>
                      <c:pt idx="464">
                        <c:v>-6.0044997930526735E-2</c:v>
                      </c:pt>
                      <c:pt idx="465">
                        <c:v>-6.0159999132156375E-2</c:v>
                      </c:pt>
                      <c:pt idx="466">
                        <c:v>-6.0254997014999388E-2</c:v>
                      </c:pt>
                      <c:pt idx="467">
                        <c:v>-6.0369998216629028E-2</c:v>
                      </c:pt>
                      <c:pt idx="468">
                        <c:v>-6.0464996099472049E-2</c:v>
                      </c:pt>
                      <c:pt idx="469">
                        <c:v>-6.0554999113082889E-2</c:v>
                      </c:pt>
                      <c:pt idx="470">
                        <c:v>-6.0670000314712522E-2</c:v>
                      </c:pt>
                      <c:pt idx="471">
                        <c:v>-6.0784995555877686E-2</c:v>
                      </c:pt>
                      <c:pt idx="472">
                        <c:v>-6.0894995927810669E-2</c:v>
                      </c:pt>
                      <c:pt idx="473">
                        <c:v>-6.1144995689392093E-2</c:v>
                      </c:pt>
                      <c:pt idx="474">
                        <c:v>-6.1234998703002932E-2</c:v>
                      </c:pt>
                      <c:pt idx="475">
                        <c:v>-6.1324995756149289E-2</c:v>
                      </c:pt>
                      <c:pt idx="476">
                        <c:v>-6.1444997787475586E-2</c:v>
                      </c:pt>
                      <c:pt idx="477">
                        <c:v>-6.1539995670318606E-2</c:v>
                      </c:pt>
                      <c:pt idx="478">
                        <c:v>-6.1719995737075803E-2</c:v>
                      </c:pt>
                      <c:pt idx="479">
                        <c:v>-6.18649959564209E-2</c:v>
                      </c:pt>
                      <c:pt idx="480">
                        <c:v>-6.212499737739563E-2</c:v>
                      </c:pt>
                      <c:pt idx="481">
                        <c:v>-6.2259995937347413E-2</c:v>
                      </c:pt>
                      <c:pt idx="482">
                        <c:v>-6.3554996252059931E-2</c:v>
                      </c:pt>
                      <c:pt idx="483">
                        <c:v>-6.3830000162124631E-2</c:v>
                      </c:pt>
                      <c:pt idx="484">
                        <c:v>-6.4015001058578491E-2</c:v>
                      </c:pt>
                      <c:pt idx="485">
                        <c:v>-6.4179998636245725E-2</c:v>
                      </c:pt>
                      <c:pt idx="486">
                        <c:v>-6.4300000667572021E-2</c:v>
                      </c:pt>
                      <c:pt idx="487">
                        <c:v>-6.4399999380111692E-2</c:v>
                      </c:pt>
                      <c:pt idx="488">
                        <c:v>-6.4585000276565552E-2</c:v>
                      </c:pt>
                      <c:pt idx="489">
                        <c:v>-6.4859998226165769E-2</c:v>
                      </c:pt>
                      <c:pt idx="490">
                        <c:v>-6.5184998512268069E-2</c:v>
                      </c:pt>
                      <c:pt idx="491">
                        <c:v>-6.5639996528625483E-2</c:v>
                      </c:pt>
                      <c:pt idx="492">
                        <c:v>-6.5775001049041742E-2</c:v>
                      </c:pt>
                      <c:pt idx="493">
                        <c:v>-6.5889996290206906E-2</c:v>
                      </c:pt>
                      <c:pt idx="494">
                        <c:v>-6.598500013351441E-2</c:v>
                      </c:pt>
                      <c:pt idx="495">
                        <c:v>-6.609999537467956E-2</c:v>
                      </c:pt>
                      <c:pt idx="496">
                        <c:v>-6.6219997406005857E-2</c:v>
                      </c:pt>
                      <c:pt idx="497">
                        <c:v>-6.6310000419616696E-2</c:v>
                      </c:pt>
                      <c:pt idx="498">
                        <c:v>-6.642499566078186E-2</c:v>
                      </c:pt>
                      <c:pt idx="499">
                        <c:v>-6.651999950408935E-2</c:v>
                      </c:pt>
                      <c:pt idx="500">
                        <c:v>-6.6644996404647827E-2</c:v>
                      </c:pt>
                      <c:pt idx="501">
                        <c:v>-6.6729998588562017E-2</c:v>
                      </c:pt>
                      <c:pt idx="502">
                        <c:v>-6.6809999942779544E-2</c:v>
                      </c:pt>
                      <c:pt idx="503">
                        <c:v>-6.6974997520446777E-2</c:v>
                      </c:pt>
                      <c:pt idx="504">
                        <c:v>-6.708999872207641E-2</c:v>
                      </c:pt>
                      <c:pt idx="505">
                        <c:v>-6.7245000600814814E-2</c:v>
                      </c:pt>
                      <c:pt idx="506">
                        <c:v>-6.7364996671676641E-2</c:v>
                      </c:pt>
                      <c:pt idx="507">
                        <c:v>-6.7675000429153448E-2</c:v>
                      </c:pt>
                      <c:pt idx="508">
                        <c:v>-6.7814999818801874E-2</c:v>
                      </c:pt>
                      <c:pt idx="509">
                        <c:v>-6.7930001020431521E-2</c:v>
                      </c:pt>
                      <c:pt idx="510">
                        <c:v>-6.8070000410079962E-2</c:v>
                      </c:pt>
                      <c:pt idx="511">
                        <c:v>-6.8229997158050532E-2</c:v>
                      </c:pt>
                      <c:pt idx="512">
                        <c:v>-6.8674999475479129E-2</c:v>
                      </c:pt>
                      <c:pt idx="513">
                        <c:v>-6.8879997730255133E-2</c:v>
                      </c:pt>
                      <c:pt idx="514">
                        <c:v>-6.8979996442794803E-2</c:v>
                      </c:pt>
                      <c:pt idx="515">
                        <c:v>-6.9164997339248663E-2</c:v>
                      </c:pt>
                      <c:pt idx="516">
                        <c:v>-6.9304996728897089E-2</c:v>
                      </c:pt>
                      <c:pt idx="517">
                        <c:v>-6.9424998760223386E-2</c:v>
                      </c:pt>
                      <c:pt idx="518">
                        <c:v>-6.9580000638961789E-2</c:v>
                      </c:pt>
                      <c:pt idx="519">
                        <c:v>-6.9734996557235723E-2</c:v>
                      </c:pt>
                      <c:pt idx="520">
                        <c:v>-7.042999863624573E-2</c:v>
                      </c:pt>
                      <c:pt idx="521">
                        <c:v>-7.0684999227523804E-2</c:v>
                      </c:pt>
                      <c:pt idx="522">
                        <c:v>-7.1354997158050534E-2</c:v>
                      </c:pt>
                      <c:pt idx="523">
                        <c:v>-7.1504998207092288E-2</c:v>
                      </c:pt>
                      <c:pt idx="524">
                        <c:v>-7.1694999933242798E-2</c:v>
                      </c:pt>
                      <c:pt idx="525">
                        <c:v>-7.1810001134872431E-2</c:v>
                      </c:pt>
                      <c:pt idx="526">
                        <c:v>-7.1849995851516718E-2</c:v>
                      </c:pt>
                      <c:pt idx="527">
                        <c:v>-7.1869999170303345E-2</c:v>
                      </c:pt>
                      <c:pt idx="528">
                        <c:v>-7.1909999847412115E-2</c:v>
                      </c:pt>
                      <c:pt idx="529">
                        <c:v>-7.1999996900558472E-2</c:v>
                      </c:pt>
                      <c:pt idx="530">
                        <c:v>-7.2079998254775998E-2</c:v>
                      </c:pt>
                      <c:pt idx="531">
                        <c:v>-7.2169995307922369E-2</c:v>
                      </c:pt>
                      <c:pt idx="532">
                        <c:v>-7.2304999828338629E-2</c:v>
                      </c:pt>
                      <c:pt idx="533">
                        <c:v>-7.2374999523162842E-2</c:v>
                      </c:pt>
                      <c:pt idx="534">
                        <c:v>-7.2424995899200442E-2</c:v>
                      </c:pt>
                      <c:pt idx="535">
                        <c:v>-7.2494995594024655E-2</c:v>
                      </c:pt>
                      <c:pt idx="536">
                        <c:v>-7.2560000419616702E-2</c:v>
                      </c:pt>
                      <c:pt idx="537">
                        <c:v>-7.2705000638961792E-2</c:v>
                      </c:pt>
                      <c:pt idx="538">
                        <c:v>-7.321499586105347E-2</c:v>
                      </c:pt>
                      <c:pt idx="539">
                        <c:v>-7.335999608039856E-2</c:v>
                      </c:pt>
                      <c:pt idx="540">
                        <c:v>-7.3869997262954706E-2</c:v>
                      </c:pt>
                      <c:pt idx="541">
                        <c:v>-7.4004995822906497E-2</c:v>
                      </c:pt>
                      <c:pt idx="542">
                        <c:v>-7.4044996500015253E-2</c:v>
                      </c:pt>
                      <c:pt idx="543">
                        <c:v>-7.4089998006820673E-2</c:v>
                      </c:pt>
                      <c:pt idx="544">
                        <c:v>-7.4254995584487921E-2</c:v>
                      </c:pt>
                      <c:pt idx="545">
                        <c:v>-7.4414998292922974E-2</c:v>
                      </c:pt>
                      <c:pt idx="546">
                        <c:v>-7.4904996156692508E-2</c:v>
                      </c:pt>
                      <c:pt idx="547">
                        <c:v>-7.5064998865127561E-2</c:v>
                      </c:pt>
                      <c:pt idx="548">
                        <c:v>-7.5174999237060544E-2</c:v>
                      </c:pt>
                      <c:pt idx="549">
                        <c:v>-7.5299996137619021E-2</c:v>
                      </c:pt>
                      <c:pt idx="550">
                        <c:v>-7.5419998168945318E-2</c:v>
                      </c:pt>
                      <c:pt idx="551">
                        <c:v>-7.5514996051788325E-2</c:v>
                      </c:pt>
                      <c:pt idx="552">
                        <c:v>-7.5584995746612552E-2</c:v>
                      </c:pt>
                      <c:pt idx="553">
                        <c:v>-7.5679999589920041E-2</c:v>
                      </c:pt>
                      <c:pt idx="554">
                        <c:v>-7.5769996643066412E-2</c:v>
                      </c:pt>
                      <c:pt idx="555">
                        <c:v>-7.5909996032714838E-2</c:v>
                      </c:pt>
                      <c:pt idx="556">
                        <c:v>-7.6010000705718991E-2</c:v>
                      </c:pt>
                      <c:pt idx="557">
                        <c:v>-7.6264995336532596E-2</c:v>
                      </c:pt>
                      <c:pt idx="558">
                        <c:v>-7.6889997720718389E-2</c:v>
                      </c:pt>
                      <c:pt idx="559">
                        <c:v>-7.7195000648498532E-2</c:v>
                      </c:pt>
                      <c:pt idx="560">
                        <c:v>-7.7305001020431516E-2</c:v>
                      </c:pt>
                      <c:pt idx="561">
                        <c:v>-7.7399998903274536E-2</c:v>
                      </c:pt>
                      <c:pt idx="562">
                        <c:v>-7.7494996786117556E-2</c:v>
                      </c:pt>
                      <c:pt idx="563">
                        <c:v>-7.7584999799728396E-2</c:v>
                      </c:pt>
                      <c:pt idx="564">
                        <c:v>-7.7679997682571417E-2</c:v>
                      </c:pt>
                      <c:pt idx="565">
                        <c:v>-7.7770000696182257E-2</c:v>
                      </c:pt>
                      <c:pt idx="566">
                        <c:v>-7.784000039100647E-2</c:v>
                      </c:pt>
                      <c:pt idx="567">
                        <c:v>-7.793499827384949E-2</c:v>
                      </c:pt>
                      <c:pt idx="568">
                        <c:v>-7.8024995326995847E-2</c:v>
                      </c:pt>
                      <c:pt idx="569">
                        <c:v>-7.8095000982284543E-2</c:v>
                      </c:pt>
                      <c:pt idx="570">
                        <c:v>-7.8184998035430914E-2</c:v>
                      </c:pt>
                      <c:pt idx="571">
                        <c:v>-7.827999591827392E-2</c:v>
                      </c:pt>
                      <c:pt idx="572">
                        <c:v>-7.8394997119903567E-2</c:v>
                      </c:pt>
                      <c:pt idx="573">
                        <c:v>-7.8834998607635501E-2</c:v>
                      </c:pt>
                      <c:pt idx="574">
                        <c:v>-7.8974997997283941E-2</c:v>
                      </c:pt>
                      <c:pt idx="575">
                        <c:v>-7.9089999198913574E-2</c:v>
                      </c:pt>
                      <c:pt idx="576">
                        <c:v>-7.9224997758865351E-2</c:v>
                      </c:pt>
                      <c:pt idx="577">
                        <c:v>-7.9344999790191648E-2</c:v>
                      </c:pt>
                      <c:pt idx="578">
                        <c:v>-7.9459995031356812E-2</c:v>
                      </c:pt>
                      <c:pt idx="579">
                        <c:v>-7.9554998874664301E-2</c:v>
                      </c:pt>
                      <c:pt idx="580">
                        <c:v>-7.9694998264312741E-2</c:v>
                      </c:pt>
                      <c:pt idx="581">
                        <c:v>-7.9829996824264532E-2</c:v>
                      </c:pt>
                      <c:pt idx="582">
                        <c:v>-7.9995000362396235E-2</c:v>
                      </c:pt>
                      <c:pt idx="583">
                        <c:v>-8.0159997940063482E-2</c:v>
                      </c:pt>
                      <c:pt idx="584">
                        <c:v>-8.0320000648498535E-2</c:v>
                      </c:pt>
                      <c:pt idx="585">
                        <c:v>-8.0484998226165769E-2</c:v>
                      </c:pt>
                      <c:pt idx="586">
                        <c:v>-8.0619996786117559E-2</c:v>
                      </c:pt>
                      <c:pt idx="587">
                        <c:v>-8.0785000324249262E-2</c:v>
                      </c:pt>
                      <c:pt idx="588">
                        <c:v>-8.1250000000000003E-2</c:v>
                      </c:pt>
                      <c:pt idx="589">
                        <c:v>-8.1430000066757199E-2</c:v>
                      </c:pt>
                      <c:pt idx="590">
                        <c:v>-8.156999945640564E-2</c:v>
                      </c:pt>
                      <c:pt idx="591">
                        <c:v>-8.1729996204376223E-2</c:v>
                      </c:pt>
                      <c:pt idx="592">
                        <c:v>-8.189499974250794E-2</c:v>
                      </c:pt>
                      <c:pt idx="593">
                        <c:v>-8.2014995813369754E-2</c:v>
                      </c:pt>
                      <c:pt idx="594">
                        <c:v>-8.2129997014999387E-2</c:v>
                      </c:pt>
                      <c:pt idx="595">
                        <c:v>-8.2269996404647827E-2</c:v>
                      </c:pt>
                      <c:pt idx="596">
                        <c:v>-8.2404994964599604E-2</c:v>
                      </c:pt>
                      <c:pt idx="597">
                        <c:v>-8.2545000314712527E-2</c:v>
                      </c:pt>
                      <c:pt idx="598">
                        <c:v>-8.2795000076293951E-2</c:v>
                      </c:pt>
                      <c:pt idx="599">
                        <c:v>-8.3004999160766604E-2</c:v>
                      </c:pt>
                      <c:pt idx="600">
                        <c:v>-8.3169996738433838E-2</c:v>
                      </c:pt>
                      <c:pt idx="601">
                        <c:v>-8.3304995298385615E-2</c:v>
                      </c:pt>
                      <c:pt idx="602">
                        <c:v>-8.3814996480941775E-2</c:v>
                      </c:pt>
                      <c:pt idx="603">
                        <c:v>-8.4049999713897705E-2</c:v>
                      </c:pt>
                      <c:pt idx="604">
                        <c:v>-8.4509998559951782E-2</c:v>
                      </c:pt>
                      <c:pt idx="605">
                        <c:v>-8.4744995832443243E-2</c:v>
                      </c:pt>
                      <c:pt idx="606">
                        <c:v>-8.4999996423721316E-2</c:v>
                      </c:pt>
                      <c:pt idx="607">
                        <c:v>-8.562499880790711E-2</c:v>
                      </c:pt>
                      <c:pt idx="608">
                        <c:v>-8.615999817848205E-2</c:v>
                      </c:pt>
                      <c:pt idx="609">
                        <c:v>-8.634499907493591E-2</c:v>
                      </c:pt>
                      <c:pt idx="610">
                        <c:v>-8.6504995822906494E-2</c:v>
                      </c:pt>
                      <c:pt idx="611">
                        <c:v>-8.6669999361038211E-2</c:v>
                      </c:pt>
                      <c:pt idx="612">
                        <c:v>-8.6969995498657221E-2</c:v>
                      </c:pt>
                      <c:pt idx="613">
                        <c:v>-8.7174999713897708E-2</c:v>
                      </c:pt>
                      <c:pt idx="614">
                        <c:v>-8.7360000610351568E-2</c:v>
                      </c:pt>
                      <c:pt idx="615">
                        <c:v>-8.7860000133514402E-2</c:v>
                      </c:pt>
                      <c:pt idx="616">
                        <c:v>-8.7914997339248652E-2</c:v>
                      </c:pt>
                      <c:pt idx="617">
                        <c:v>-8.7964999675750735E-2</c:v>
                      </c:pt>
                      <c:pt idx="618">
                        <c:v>-8.8124996423721319E-2</c:v>
                      </c:pt>
                      <c:pt idx="619">
                        <c:v>-8.8239997625350952E-2</c:v>
                      </c:pt>
                      <c:pt idx="620">
                        <c:v>-8.8359999656677249E-2</c:v>
                      </c:pt>
                      <c:pt idx="621">
                        <c:v>-8.8499999046325689E-2</c:v>
                      </c:pt>
                      <c:pt idx="622">
                        <c:v>-8.935499787330628E-2</c:v>
                      </c:pt>
                      <c:pt idx="623">
                        <c:v>-8.969999551773071E-2</c:v>
                      </c:pt>
                      <c:pt idx="624">
                        <c:v>-9.0069997310638431E-2</c:v>
                      </c:pt>
                      <c:pt idx="625">
                        <c:v>-9.0604996681213384E-2</c:v>
                      </c:pt>
                      <c:pt idx="626">
                        <c:v>-9.0764999389648438E-2</c:v>
                      </c:pt>
                      <c:pt idx="627">
                        <c:v>-9.0924996137619021E-2</c:v>
                      </c:pt>
                      <c:pt idx="628">
                        <c:v>-9.1089999675750738E-2</c:v>
                      </c:pt>
                      <c:pt idx="629">
                        <c:v>-9.1224998235702515E-2</c:v>
                      </c:pt>
                      <c:pt idx="630">
                        <c:v>-9.1364997625350955E-2</c:v>
                      </c:pt>
                      <c:pt idx="631">
                        <c:v>-9.1549998521804815E-2</c:v>
                      </c:pt>
                      <c:pt idx="632">
                        <c:v>-9.2104995250701899E-2</c:v>
                      </c:pt>
                      <c:pt idx="633">
                        <c:v>-9.2269998788833615E-2</c:v>
                      </c:pt>
                      <c:pt idx="634">
                        <c:v>-9.2499995231628412E-2</c:v>
                      </c:pt>
                      <c:pt idx="635">
                        <c:v>-9.2704999446868899E-2</c:v>
                      </c:pt>
                      <c:pt idx="636">
                        <c:v>-9.2869997024536133E-2</c:v>
                      </c:pt>
                      <c:pt idx="637">
                        <c:v>-9.3035000562667849E-2</c:v>
                      </c:pt>
                      <c:pt idx="638">
                        <c:v>-9.317499995231629E-2</c:v>
                      </c:pt>
                      <c:pt idx="639">
                        <c:v>-9.3309998512268066E-2</c:v>
                      </c:pt>
                      <c:pt idx="640">
                        <c:v>-9.3449997901916507E-2</c:v>
                      </c:pt>
                      <c:pt idx="641">
                        <c:v>-9.365499615669251E-2</c:v>
                      </c:pt>
                      <c:pt idx="642">
                        <c:v>-9.3819999694824213E-2</c:v>
                      </c:pt>
                      <c:pt idx="643">
                        <c:v>-9.3979996442794797E-2</c:v>
                      </c:pt>
                      <c:pt idx="644">
                        <c:v>-9.41349983215332E-2</c:v>
                      </c:pt>
                      <c:pt idx="645">
                        <c:v>-9.4349998235702517E-2</c:v>
                      </c:pt>
                      <c:pt idx="646">
                        <c:v>-9.4604998826980591E-2</c:v>
                      </c:pt>
                      <c:pt idx="647">
                        <c:v>-9.4769996404647824E-2</c:v>
                      </c:pt>
                      <c:pt idx="648">
                        <c:v>-9.4954997301101685E-2</c:v>
                      </c:pt>
                      <c:pt idx="649">
                        <c:v>-9.5115000009536738E-2</c:v>
                      </c:pt>
                      <c:pt idx="650">
                        <c:v>-9.5254999399185178E-2</c:v>
                      </c:pt>
                      <c:pt idx="651">
                        <c:v>-9.5394998788833618E-2</c:v>
                      </c:pt>
                      <c:pt idx="652">
                        <c:v>-9.5534998178482058E-2</c:v>
                      </c:pt>
                      <c:pt idx="653">
                        <c:v>-9.5694994926452642E-2</c:v>
                      </c:pt>
                      <c:pt idx="654">
                        <c:v>-9.5879995822906489E-2</c:v>
                      </c:pt>
                      <c:pt idx="655">
                        <c:v>-9.6064996719360349E-2</c:v>
                      </c:pt>
                      <c:pt idx="656">
                        <c:v>-9.6230000257492065E-2</c:v>
                      </c:pt>
                      <c:pt idx="657">
                        <c:v>-9.6369999647140506E-2</c:v>
                      </c:pt>
                      <c:pt idx="658">
                        <c:v>-9.6574997901916509E-2</c:v>
                      </c:pt>
                      <c:pt idx="659">
                        <c:v>-9.6714997291564936E-2</c:v>
                      </c:pt>
                      <c:pt idx="660">
                        <c:v>-9.6924996376037603E-2</c:v>
                      </c:pt>
                      <c:pt idx="661">
                        <c:v>-9.7089999914169306E-2</c:v>
                      </c:pt>
                      <c:pt idx="662">
                        <c:v>-9.729499816894531E-2</c:v>
                      </c:pt>
                      <c:pt idx="663">
                        <c:v>-9.747999906539917E-2</c:v>
                      </c:pt>
                      <c:pt idx="664">
                        <c:v>-9.7734999656677243E-2</c:v>
                      </c:pt>
                      <c:pt idx="665">
                        <c:v>-9.796499609947204E-2</c:v>
                      </c:pt>
                      <c:pt idx="666">
                        <c:v>-9.8394995927810674E-2</c:v>
                      </c:pt>
                      <c:pt idx="667">
                        <c:v>-9.8539996147155764E-2</c:v>
                      </c:pt>
                      <c:pt idx="668">
                        <c:v>-9.8769998550415045E-2</c:v>
                      </c:pt>
                      <c:pt idx="669">
                        <c:v>-9.8979997634887698E-2</c:v>
                      </c:pt>
                      <c:pt idx="670">
                        <c:v>-9.9134999513626101E-2</c:v>
                      </c:pt>
                      <c:pt idx="671">
                        <c:v>-9.9239999055862421E-2</c:v>
                      </c:pt>
                      <c:pt idx="672">
                        <c:v>-9.9539995193481445E-2</c:v>
                      </c:pt>
                      <c:pt idx="673">
                        <c:v>-9.9844998121261602E-2</c:v>
                      </c:pt>
                      <c:pt idx="674">
                        <c:v>-0.1000749945640564</c:v>
                      </c:pt>
                      <c:pt idx="675">
                        <c:v>-0.10032999515533447</c:v>
                      </c:pt>
                      <c:pt idx="676">
                        <c:v>-0.10098500251770019</c:v>
                      </c:pt>
                      <c:pt idx="677">
                        <c:v>-0.10231999158859253</c:v>
                      </c:pt>
                      <c:pt idx="678">
                        <c:v>-0.10259499549865722</c:v>
                      </c:pt>
                      <c:pt idx="679">
                        <c:v>-0.10289999246597289</c:v>
                      </c:pt>
                      <c:pt idx="680">
                        <c:v>-0.10368499755859376</c:v>
                      </c:pt>
                      <c:pt idx="681">
                        <c:v>-0.10417499542236328</c:v>
                      </c:pt>
                      <c:pt idx="682">
                        <c:v>-0.10433999300003052</c:v>
                      </c:pt>
                      <c:pt idx="683">
                        <c:v>-0.10449999570846558</c:v>
                      </c:pt>
                      <c:pt idx="684">
                        <c:v>-0.10465999841690063</c:v>
                      </c:pt>
                      <c:pt idx="685">
                        <c:v>-0.10501999855041504</c:v>
                      </c:pt>
                      <c:pt idx="686">
                        <c:v>-0.1052049994468689</c:v>
                      </c:pt>
                      <c:pt idx="687">
                        <c:v>-0.10534499883651734</c:v>
                      </c:pt>
                      <c:pt idx="688">
                        <c:v>-0.1055299997329712</c:v>
                      </c:pt>
                      <c:pt idx="689">
                        <c:v>-0.10566499233245849</c:v>
                      </c:pt>
                      <c:pt idx="690">
                        <c:v>-0.10578500032424927</c:v>
                      </c:pt>
                      <c:pt idx="691">
                        <c:v>-0.10593999624252319</c:v>
                      </c:pt>
                      <c:pt idx="692">
                        <c:v>-0.1060249924659729</c:v>
                      </c:pt>
                      <c:pt idx="693">
                        <c:v>-0.1063499927520752</c:v>
                      </c:pt>
                      <c:pt idx="694">
                        <c:v>-0.10662999153137206</c:v>
                      </c:pt>
                      <c:pt idx="695">
                        <c:v>-0.10719499588012696</c:v>
                      </c:pt>
                      <c:pt idx="696">
                        <c:v>-0.1072950005531311</c:v>
                      </c:pt>
                      <c:pt idx="697">
                        <c:v>-0.10744500160217285</c:v>
                      </c:pt>
                      <c:pt idx="698">
                        <c:v>-0.10760999917984009</c:v>
                      </c:pt>
                      <c:pt idx="699">
                        <c:v>-0.10771499872207642</c:v>
                      </c:pt>
                      <c:pt idx="700">
                        <c:v>-0.10794999599456787</c:v>
                      </c:pt>
                      <c:pt idx="701">
                        <c:v>-0.10834499597549438</c:v>
                      </c:pt>
                      <c:pt idx="702">
                        <c:v>-0.10857499837875366</c:v>
                      </c:pt>
                      <c:pt idx="703">
                        <c:v>-0.10885000228881836</c:v>
                      </c:pt>
                      <c:pt idx="704">
                        <c:v>-0.10902500152587891</c:v>
                      </c:pt>
                      <c:pt idx="705">
                        <c:v>-0.10915999412536621</c:v>
                      </c:pt>
                      <c:pt idx="706">
                        <c:v>-0.10929999351501465</c:v>
                      </c:pt>
                      <c:pt idx="707">
                        <c:v>-0.10946500301361084</c:v>
                      </c:pt>
                      <c:pt idx="708">
                        <c:v>-0.10958499908447265</c:v>
                      </c:pt>
                      <c:pt idx="709">
                        <c:v>-0.10978499650955201</c:v>
                      </c:pt>
                      <c:pt idx="710">
                        <c:v>-0.10994999408721924</c:v>
                      </c:pt>
                      <c:pt idx="711">
                        <c:v>-0.11011499166488647</c:v>
                      </c:pt>
                      <c:pt idx="712">
                        <c:v>-0.11021499633789063</c:v>
                      </c:pt>
                      <c:pt idx="713">
                        <c:v>-0.11032500267028808</c:v>
                      </c:pt>
                      <c:pt idx="714">
                        <c:v>-0.11040499210357665</c:v>
                      </c:pt>
                      <c:pt idx="715">
                        <c:v>-0.11063499450683593</c:v>
                      </c:pt>
                      <c:pt idx="716">
                        <c:v>-0.11082500219345093</c:v>
                      </c:pt>
                      <c:pt idx="717">
                        <c:v>-0.11109999418258668</c:v>
                      </c:pt>
                      <c:pt idx="718">
                        <c:v>-0.11116499900817871</c:v>
                      </c:pt>
                      <c:pt idx="719">
                        <c:v>-0.11126499176025391</c:v>
                      </c:pt>
                      <c:pt idx="720">
                        <c:v>-0.11178499460220337</c:v>
                      </c:pt>
                      <c:pt idx="721">
                        <c:v>-0.11208000183105468</c:v>
                      </c:pt>
                      <c:pt idx="722">
                        <c:v>-0.11231499910354614</c:v>
                      </c:pt>
                      <c:pt idx="723">
                        <c:v>-0.11256999969482422</c:v>
                      </c:pt>
                      <c:pt idx="724">
                        <c:v>-0.11275999546051026</c:v>
                      </c:pt>
                      <c:pt idx="725">
                        <c:v>-0.1128849983215332</c:v>
                      </c:pt>
                      <c:pt idx="726">
                        <c:v>-0.11302000284194946</c:v>
                      </c:pt>
                      <c:pt idx="727">
                        <c:v>-0.11362999677658081</c:v>
                      </c:pt>
                      <c:pt idx="728">
                        <c:v>-0.11388999223709106</c:v>
                      </c:pt>
                      <c:pt idx="729">
                        <c:v>-0.1140299916267395</c:v>
                      </c:pt>
                      <c:pt idx="730">
                        <c:v>-0.11412500143051148</c:v>
                      </c:pt>
                      <c:pt idx="731">
                        <c:v>-0.114329993724823</c:v>
                      </c:pt>
                      <c:pt idx="732">
                        <c:v>-0.11451499462127686</c:v>
                      </c:pt>
                      <c:pt idx="733">
                        <c:v>-0.11470500230789185</c:v>
                      </c:pt>
                      <c:pt idx="734">
                        <c:v>-0.11485499143600464</c:v>
                      </c:pt>
                      <c:pt idx="735">
                        <c:v>-0.11496000289916992</c:v>
                      </c:pt>
                      <c:pt idx="736">
                        <c:v>-0.11526999473571778</c:v>
                      </c:pt>
                      <c:pt idx="737">
                        <c:v>-0.11553999185562133</c:v>
                      </c:pt>
                      <c:pt idx="738">
                        <c:v>-0.11601999998092652</c:v>
                      </c:pt>
                      <c:pt idx="739">
                        <c:v>-0.11630499362945557</c:v>
                      </c:pt>
                      <c:pt idx="740">
                        <c:v>-0.11651499271392822</c:v>
                      </c:pt>
                      <c:pt idx="741">
                        <c:v>-0.11663999557495117</c:v>
                      </c:pt>
                      <c:pt idx="742">
                        <c:v>-0.11679999828338623</c:v>
                      </c:pt>
                      <c:pt idx="743">
                        <c:v>-0.11740000247955322</c:v>
                      </c:pt>
                      <c:pt idx="744">
                        <c:v>-0.11763499975204468</c:v>
                      </c:pt>
                      <c:pt idx="745">
                        <c:v>-0.11805999279022217</c:v>
                      </c:pt>
                      <c:pt idx="746">
                        <c:v>-0.11821999549865722</c:v>
                      </c:pt>
                      <c:pt idx="747">
                        <c:v>-0.11838499307632447</c:v>
                      </c:pt>
                      <c:pt idx="748">
                        <c:v>-0.11852999925613403</c:v>
                      </c:pt>
                      <c:pt idx="749">
                        <c:v>-0.11872999668121338</c:v>
                      </c:pt>
                      <c:pt idx="750">
                        <c:v>-0.11891499757766724</c:v>
                      </c:pt>
                      <c:pt idx="751">
                        <c:v>-0.11904000043869019</c:v>
                      </c:pt>
                      <c:pt idx="752">
                        <c:v>-0.1192099928855896</c:v>
                      </c:pt>
                      <c:pt idx="753">
                        <c:v>-0.11930999755859376</c:v>
                      </c:pt>
                      <c:pt idx="754">
                        <c:v>-0.11950500011444092</c:v>
                      </c:pt>
                      <c:pt idx="755">
                        <c:v>-0.11969000101089478</c:v>
                      </c:pt>
                      <c:pt idx="756">
                        <c:v>-0.12034999132156372</c:v>
                      </c:pt>
                      <c:pt idx="757">
                        <c:v>-0.12058500051498414</c:v>
                      </c:pt>
                      <c:pt idx="758">
                        <c:v>-0.12079499959945679</c:v>
                      </c:pt>
                      <c:pt idx="759">
                        <c:v>-0.12100499868392944</c:v>
                      </c:pt>
                      <c:pt idx="760">
                        <c:v>-0.1211650013923645</c:v>
                      </c:pt>
                      <c:pt idx="761">
                        <c:v>-0.12132999897003174</c:v>
                      </c:pt>
                      <c:pt idx="762">
                        <c:v>-0.12148000001907348</c:v>
                      </c:pt>
                      <c:pt idx="763">
                        <c:v>-0.12158499956130982</c:v>
                      </c:pt>
                      <c:pt idx="764">
                        <c:v>-0.121684992313385</c:v>
                      </c:pt>
                      <c:pt idx="765">
                        <c:v>-0.12231999635696411</c:v>
                      </c:pt>
                      <c:pt idx="766">
                        <c:v>-0.12248499393463134</c:v>
                      </c:pt>
                      <c:pt idx="767">
                        <c:v>-0.12264499664306641</c:v>
                      </c:pt>
                      <c:pt idx="768">
                        <c:v>-0.12285499572753907</c:v>
                      </c:pt>
                      <c:pt idx="769">
                        <c:v>-0.12303500175476074</c:v>
                      </c:pt>
                      <c:pt idx="770">
                        <c:v>-0.12322499752044677</c:v>
                      </c:pt>
                      <c:pt idx="771">
                        <c:v>-0.12345999479293823</c:v>
                      </c:pt>
                      <c:pt idx="772">
                        <c:v>-0.12360500097274781</c:v>
                      </c:pt>
                      <c:pt idx="773">
                        <c:v>-0.12379499673843383</c:v>
                      </c:pt>
                      <c:pt idx="774">
                        <c:v>-0.12390499114990235</c:v>
                      </c:pt>
                      <c:pt idx="775">
                        <c:v>-0.12441499233245849</c:v>
                      </c:pt>
                      <c:pt idx="776">
                        <c:v>-0.12494499683380127</c:v>
                      </c:pt>
                      <c:pt idx="777">
                        <c:v>-0.12575500011444091</c:v>
                      </c:pt>
                      <c:pt idx="778">
                        <c:v>-0.1259850025177002</c:v>
                      </c:pt>
                      <c:pt idx="779">
                        <c:v>-0.1268899917602539</c:v>
                      </c:pt>
                      <c:pt idx="780">
                        <c:v>-0.1271899938583374</c:v>
                      </c:pt>
                      <c:pt idx="781">
                        <c:v>-0.12788499593734742</c:v>
                      </c:pt>
                      <c:pt idx="782">
                        <c:v>-0.12803999185562134</c:v>
                      </c:pt>
                      <c:pt idx="783">
                        <c:v>-0.12901999950408935</c:v>
                      </c:pt>
                      <c:pt idx="784">
                        <c:v>-0.1291599988937378</c:v>
                      </c:pt>
                      <c:pt idx="785">
                        <c:v>-0.12934499979019165</c:v>
                      </c:pt>
                      <c:pt idx="786">
                        <c:v>-0.12964500188827516</c:v>
                      </c:pt>
                      <c:pt idx="787">
                        <c:v>-0.12990000247955322</c:v>
                      </c:pt>
                      <c:pt idx="788">
                        <c:v>-0.1302749991416931</c:v>
                      </c:pt>
                      <c:pt idx="789">
                        <c:v>-0.13036500215530394</c:v>
                      </c:pt>
                      <c:pt idx="790">
                        <c:v>-0.13096499443054199</c:v>
                      </c:pt>
                      <c:pt idx="791">
                        <c:v>-0.13115999698638917</c:v>
                      </c:pt>
                      <c:pt idx="792">
                        <c:v>-0.13175499439239502</c:v>
                      </c:pt>
                      <c:pt idx="793">
                        <c:v>-0.13207999467849732</c:v>
                      </c:pt>
                      <c:pt idx="794">
                        <c:v>-0.13286499977111815</c:v>
                      </c:pt>
                      <c:pt idx="795">
                        <c:v>-0.13399999141693114</c:v>
                      </c:pt>
                      <c:pt idx="796">
                        <c:v>-0.13450999259948732</c:v>
                      </c:pt>
                      <c:pt idx="797">
                        <c:v>-0.13490999937057496</c:v>
                      </c:pt>
                      <c:pt idx="798">
                        <c:v>-0.1354349970817566</c:v>
                      </c:pt>
                      <c:pt idx="799">
                        <c:v>-0.13557499647140503</c:v>
                      </c:pt>
                      <c:pt idx="800">
                        <c:v>-0.13561999797821045</c:v>
                      </c:pt>
                      <c:pt idx="801">
                        <c:v>-0.13564499616622924</c:v>
                      </c:pt>
                      <c:pt idx="802">
                        <c:v>-0.1361050009727478</c:v>
                      </c:pt>
                      <c:pt idx="803">
                        <c:v>-0.1361299991607666</c:v>
                      </c:pt>
                      <c:pt idx="804">
                        <c:v>-0.1364549994468689</c:v>
                      </c:pt>
                      <c:pt idx="805">
                        <c:v>-0.13664499521255494</c:v>
                      </c:pt>
                      <c:pt idx="806">
                        <c:v>-0.13682500123977662</c:v>
                      </c:pt>
                      <c:pt idx="807">
                        <c:v>-0.13707000017166138</c:v>
                      </c:pt>
                      <c:pt idx="808">
                        <c:v>-0.13715499639511108</c:v>
                      </c:pt>
                      <c:pt idx="809">
                        <c:v>-0.13739999532699584</c:v>
                      </c:pt>
                      <c:pt idx="810">
                        <c:v>-0.13744999170303346</c:v>
                      </c:pt>
                      <c:pt idx="811">
                        <c:v>-0.13791499137878419</c:v>
                      </c:pt>
                      <c:pt idx="812">
                        <c:v>-0.13815000057220458</c:v>
                      </c:pt>
                      <c:pt idx="813">
                        <c:v>-0.13816999197006224</c:v>
                      </c:pt>
                      <c:pt idx="814">
                        <c:v>-0.13825999498367308</c:v>
                      </c:pt>
                      <c:pt idx="815">
                        <c:v>-0.13863999843597413</c:v>
                      </c:pt>
                      <c:pt idx="816">
                        <c:v>-0.13887499570846557</c:v>
                      </c:pt>
                      <c:pt idx="817">
                        <c:v>-0.13922499418258666</c:v>
                      </c:pt>
                      <c:pt idx="818">
                        <c:v>-0.13956999778747559</c:v>
                      </c:pt>
                      <c:pt idx="819">
                        <c:v>-0.13974499702453613</c:v>
                      </c:pt>
                      <c:pt idx="820">
                        <c:v>-0.13988000154495239</c:v>
                      </c:pt>
                      <c:pt idx="821">
                        <c:v>-0.14004499912261964</c:v>
                      </c:pt>
                      <c:pt idx="822">
                        <c:v>-0.14025499820709228</c:v>
                      </c:pt>
                      <c:pt idx="823">
                        <c:v>-0.14050499200820923</c:v>
                      </c:pt>
                      <c:pt idx="824">
                        <c:v>-0.14071499109268187</c:v>
                      </c:pt>
                      <c:pt idx="825">
                        <c:v>-0.14093499183654784</c:v>
                      </c:pt>
                      <c:pt idx="826">
                        <c:v>-0.14108499288558959</c:v>
                      </c:pt>
                      <c:pt idx="827">
                        <c:v>-0.14121499061584472</c:v>
                      </c:pt>
                      <c:pt idx="828">
                        <c:v>-0.14163500070571899</c:v>
                      </c:pt>
                      <c:pt idx="829">
                        <c:v>-0.14224499464035034</c:v>
                      </c:pt>
                      <c:pt idx="830">
                        <c:v>-0.14258999824523927</c:v>
                      </c:pt>
                      <c:pt idx="831">
                        <c:v>-0.14286999702453612</c:v>
                      </c:pt>
                      <c:pt idx="832">
                        <c:v>-0.14321999549865722</c:v>
                      </c:pt>
                      <c:pt idx="833">
                        <c:v>-0.14323999881744384</c:v>
                      </c:pt>
                      <c:pt idx="834">
                        <c:v>-0.14328999519348146</c:v>
                      </c:pt>
                      <c:pt idx="835">
                        <c:v>-0.14419000148773192</c:v>
                      </c:pt>
                      <c:pt idx="836">
                        <c:v>-0.14444500207901001</c:v>
                      </c:pt>
                      <c:pt idx="837">
                        <c:v>-0.14465500116348268</c:v>
                      </c:pt>
                      <c:pt idx="838">
                        <c:v>-0.14484000205993652</c:v>
                      </c:pt>
                      <c:pt idx="839">
                        <c:v>-0.14486500024795532</c:v>
                      </c:pt>
                      <c:pt idx="840">
                        <c:v>-0.1452199935913086</c:v>
                      </c:pt>
                      <c:pt idx="841">
                        <c:v>-0.14547499418258666</c:v>
                      </c:pt>
                      <c:pt idx="842">
                        <c:v>-0.14555000066757201</c:v>
                      </c:pt>
                      <c:pt idx="843">
                        <c:v>-0.1455699920654297</c:v>
                      </c:pt>
                      <c:pt idx="844">
                        <c:v>-0.14566500186920167</c:v>
                      </c:pt>
                      <c:pt idx="845">
                        <c:v>-0.14575499296188354</c:v>
                      </c:pt>
                      <c:pt idx="846">
                        <c:v>-0.14587500095367431</c:v>
                      </c:pt>
                      <c:pt idx="847">
                        <c:v>-0.14659999608993529</c:v>
                      </c:pt>
                      <c:pt idx="848">
                        <c:v>-0.14731999635696411</c:v>
                      </c:pt>
                      <c:pt idx="849">
                        <c:v>-0.14733999967575073</c:v>
                      </c:pt>
                      <c:pt idx="850">
                        <c:v>-0.14740999937057495</c:v>
                      </c:pt>
                      <c:pt idx="851">
                        <c:v>-0.14788999557495117</c:v>
                      </c:pt>
                      <c:pt idx="852">
                        <c:v>-0.1480049967765808</c:v>
                      </c:pt>
                      <c:pt idx="853">
                        <c:v>-0.14814499616622925</c:v>
                      </c:pt>
                      <c:pt idx="854">
                        <c:v>-0.14836000204086303</c:v>
                      </c:pt>
                      <c:pt idx="855">
                        <c:v>-0.14840999841690064</c:v>
                      </c:pt>
                      <c:pt idx="856">
                        <c:v>-0.14875500202178954</c:v>
                      </c:pt>
                      <c:pt idx="857">
                        <c:v>-0.14905499219894408</c:v>
                      </c:pt>
                      <c:pt idx="858">
                        <c:v>-0.14928499460220337</c:v>
                      </c:pt>
                      <c:pt idx="859">
                        <c:v>-0.14930999279022217</c:v>
                      </c:pt>
                      <c:pt idx="860">
                        <c:v>-0.14935499429702759</c:v>
                      </c:pt>
                      <c:pt idx="861">
                        <c:v>-0.14989999532699586</c:v>
                      </c:pt>
                      <c:pt idx="862">
                        <c:v>-0.14990500211715699</c:v>
                      </c:pt>
                      <c:pt idx="863">
                        <c:v>-0.14990500211715699</c:v>
                      </c:pt>
                      <c:pt idx="864">
                        <c:v>-0.14990999698638915</c:v>
                      </c:pt>
                      <c:pt idx="865">
                        <c:v>-0.14990999698638915</c:v>
                      </c:pt>
                      <c:pt idx="866">
                        <c:v>-0.14991499185562135</c:v>
                      </c:pt>
                      <c:pt idx="867">
                        <c:v>-0.14991499185562135</c:v>
                      </c:pt>
                      <c:pt idx="868">
                        <c:v>-0.14991499185562135</c:v>
                      </c:pt>
                      <c:pt idx="869">
                        <c:v>-0.14991499185562135</c:v>
                      </c:pt>
                      <c:pt idx="870">
                        <c:v>-0.14991499185562135</c:v>
                      </c:pt>
                      <c:pt idx="871">
                        <c:v>-0.14993499517440795</c:v>
                      </c:pt>
                      <c:pt idx="872">
                        <c:v>-0.14993499517440795</c:v>
                      </c:pt>
                      <c:pt idx="873">
                        <c:v>-0.14994000196456908</c:v>
                      </c:pt>
                      <c:pt idx="874">
                        <c:v>-0.14994000196456908</c:v>
                      </c:pt>
                      <c:pt idx="875">
                        <c:v>-0.14994000196456908</c:v>
                      </c:pt>
                      <c:pt idx="876">
                        <c:v>-0.14994000196456908</c:v>
                      </c:pt>
                      <c:pt idx="877">
                        <c:v>-0.14994000196456908</c:v>
                      </c:pt>
                      <c:pt idx="878">
                        <c:v>-0.14994000196456908</c:v>
                      </c:pt>
                      <c:pt idx="879">
                        <c:v>-0.14994000196456908</c:v>
                      </c:pt>
                      <c:pt idx="880">
                        <c:v>-0.14994000196456908</c:v>
                      </c:pt>
                      <c:pt idx="881">
                        <c:v>-0.14994000196456908</c:v>
                      </c:pt>
                      <c:pt idx="882">
                        <c:v>-0.14994000196456908</c:v>
                      </c:pt>
                      <c:pt idx="883">
                        <c:v>-0.14994000196456908</c:v>
                      </c:pt>
                      <c:pt idx="884">
                        <c:v>-0.14994000196456908</c:v>
                      </c:pt>
                      <c:pt idx="885">
                        <c:v>-0.14994000196456908</c:v>
                      </c:pt>
                      <c:pt idx="886">
                        <c:v>-0.14994000196456908</c:v>
                      </c:pt>
                      <c:pt idx="887">
                        <c:v>-0.14994000196456908</c:v>
                      </c:pt>
                      <c:pt idx="888">
                        <c:v>-0.14994000196456908</c:v>
                      </c:pt>
                      <c:pt idx="889">
                        <c:v>-0.14994000196456908</c:v>
                      </c:pt>
                      <c:pt idx="890">
                        <c:v>-0.14994000196456908</c:v>
                      </c:pt>
                      <c:pt idx="891">
                        <c:v>-0.14994000196456908</c:v>
                      </c:pt>
                      <c:pt idx="892">
                        <c:v>-0.14994000196456908</c:v>
                      </c:pt>
                      <c:pt idx="893">
                        <c:v>-0.14994000196456908</c:v>
                      </c:pt>
                      <c:pt idx="894">
                        <c:v>-0.14994000196456908</c:v>
                      </c:pt>
                      <c:pt idx="895">
                        <c:v>-0.14994000196456908</c:v>
                      </c:pt>
                      <c:pt idx="896">
                        <c:v>-0.14994000196456908</c:v>
                      </c:pt>
                      <c:pt idx="897">
                        <c:v>-0.14994000196456908</c:v>
                      </c:pt>
                      <c:pt idx="898">
                        <c:v>-0.14994000196456908</c:v>
                      </c:pt>
                      <c:pt idx="899">
                        <c:v>-0.14994000196456908</c:v>
                      </c:pt>
                      <c:pt idx="900">
                        <c:v>-0.14994000196456908</c:v>
                      </c:pt>
                      <c:pt idx="901">
                        <c:v>-0.14994000196456908</c:v>
                      </c:pt>
                      <c:pt idx="902">
                        <c:v>-0.14994000196456908</c:v>
                      </c:pt>
                      <c:pt idx="903">
                        <c:v>-0.14994000196456908</c:v>
                      </c:pt>
                      <c:pt idx="904">
                        <c:v>-0.14994000196456908</c:v>
                      </c:pt>
                      <c:pt idx="905">
                        <c:v>-0.14994000196456908</c:v>
                      </c:pt>
                      <c:pt idx="906">
                        <c:v>-0.14994000196456908</c:v>
                      </c:pt>
                      <c:pt idx="907">
                        <c:v>-0.14994000196456908</c:v>
                      </c:pt>
                      <c:pt idx="908">
                        <c:v>-0.14994000196456908</c:v>
                      </c:pt>
                      <c:pt idx="909">
                        <c:v>-0.14994499683380128</c:v>
                      </c:pt>
                      <c:pt idx="910">
                        <c:v>-0.14994499683380128</c:v>
                      </c:pt>
                      <c:pt idx="911">
                        <c:v>-0.14994499683380128</c:v>
                      </c:pt>
                      <c:pt idx="912">
                        <c:v>-0.14994499683380128</c:v>
                      </c:pt>
                      <c:pt idx="913">
                        <c:v>-0.14994499683380128</c:v>
                      </c:pt>
                      <c:pt idx="914">
                        <c:v>-0.14994499683380128</c:v>
                      </c:pt>
                      <c:pt idx="915">
                        <c:v>-0.14994499683380128</c:v>
                      </c:pt>
                      <c:pt idx="916">
                        <c:v>-0.14994499683380128</c:v>
                      </c:pt>
                      <c:pt idx="917">
                        <c:v>-0.14994499683380128</c:v>
                      </c:pt>
                      <c:pt idx="918">
                        <c:v>-0.14994499683380128</c:v>
                      </c:pt>
                      <c:pt idx="919">
                        <c:v>-0.14994499683380128</c:v>
                      </c:pt>
                      <c:pt idx="920">
                        <c:v>-0.14994499683380128</c:v>
                      </c:pt>
                      <c:pt idx="921">
                        <c:v>-0.14994499683380128</c:v>
                      </c:pt>
                      <c:pt idx="922">
                        <c:v>-0.14994499683380128</c:v>
                      </c:pt>
                      <c:pt idx="923">
                        <c:v>-0.14994499683380128</c:v>
                      </c:pt>
                      <c:pt idx="924">
                        <c:v>-0.14994499683380128</c:v>
                      </c:pt>
                      <c:pt idx="925">
                        <c:v>-0.14994499683380128</c:v>
                      </c:pt>
                      <c:pt idx="926">
                        <c:v>-0.14994499683380128</c:v>
                      </c:pt>
                    </c:numCache>
                  </c:numRef>
                </c:val>
                <c:smooth val="0"/>
                <c:extLst>
                  <c:ext xmlns:c16="http://schemas.microsoft.com/office/drawing/2014/chart" uri="{C3380CC4-5D6E-409C-BE32-E72D297353CC}">
                    <c16:uniqueId val="{00000006-4330-4E2E-853A-D4BBEC06A320}"/>
                  </c:ext>
                </c:extLst>
              </c15:ser>
            </c15:filteredLineSeries>
            <c15:filteredLineSeries>
              <c15:ser>
                <c:idx val="5"/>
                <c:order val="5"/>
                <c:spPr>
                  <a:ln w="28575" cap="rnd">
                    <a:solidFill>
                      <a:schemeClr val="accent6"/>
                    </a:solidFill>
                    <a:round/>
                  </a:ln>
                  <a:effectLst/>
                </c:spPr>
                <c:marker>
                  <c:symbol val="none"/>
                </c:marker>
                <c:val>
                  <c:numRef>
                    <c:extLst xmlns:c15="http://schemas.microsoft.com/office/drawing/2012/chart">
                      <c:ext xmlns:c15="http://schemas.microsoft.com/office/drawing/2012/chart" uri="{02D57815-91ED-43cb-92C2-25804820EDAC}">
                        <c15:formulaRef>
                          <c15:sqref>Sheet1!$F$2:$F$996</c15:sqref>
                        </c15:formulaRef>
                      </c:ext>
                    </c:extLst>
                    <c:numCache>
                      <c:formatCode>General</c:formatCode>
                      <c:ptCount val="995"/>
                    </c:numCache>
                  </c:numRef>
                </c:val>
                <c:smooth val="0"/>
                <c:extLst>
                  <c:ext xmlns:c16="http://schemas.microsoft.com/office/drawing/2014/chart" uri="{C3380CC4-5D6E-409C-BE32-E72D297353CC}">
                    <c16:uniqueId val="{00000007-4330-4E2E-853A-D4BBEC06A320}"/>
                  </c:ext>
                </c:extLst>
              </c15:ser>
            </c15:filteredLineSeries>
            <c15:filteredLineSeries>
              <c15:ser>
                <c:idx val="6"/>
                <c:order val="6"/>
                <c:spPr>
                  <a:ln w="28575" cap="rnd">
                    <a:solidFill>
                      <a:schemeClr val="accent1">
                        <a:lumMod val="60000"/>
                      </a:schemeClr>
                    </a:solidFill>
                    <a:round/>
                  </a:ln>
                  <a:effectLst/>
                </c:spPr>
                <c:marker>
                  <c:symbol val="none"/>
                </c:marker>
                <c:val>
                  <c:numRef>
                    <c:extLst xmlns:c15="http://schemas.microsoft.com/office/drawing/2012/chart">
                      <c:ext xmlns:c15="http://schemas.microsoft.com/office/drawing/2012/chart" uri="{02D57815-91ED-43cb-92C2-25804820EDAC}">
                        <c15:formulaRef>
                          <c15:sqref>Sheet1!$G$2:$G$996</c15:sqref>
                        </c15:formulaRef>
                      </c:ext>
                    </c:extLst>
                    <c:numCache>
                      <c:formatCode>General</c:formatCode>
                      <c:ptCount val="995"/>
                      <c:pt idx="0">
                        <c:v>-4.1149999946355816E-3</c:v>
                      </c:pt>
                      <c:pt idx="1">
                        <c:v>-4.1400000452995302E-3</c:v>
                      </c:pt>
                      <c:pt idx="2">
                        <c:v>-4.2100001126527788E-3</c:v>
                      </c:pt>
                      <c:pt idx="3">
                        <c:v>-4.2800001800060274E-3</c:v>
                      </c:pt>
                      <c:pt idx="4">
                        <c:v>-4.3900001794099806E-3</c:v>
                      </c:pt>
                      <c:pt idx="5">
                        <c:v>-4.7499999403953549E-3</c:v>
                      </c:pt>
                      <c:pt idx="6">
                        <c:v>-5.0000000745058061E-3</c:v>
                      </c:pt>
                      <c:pt idx="7">
                        <c:v>-5.2549999207258226E-3</c:v>
                      </c:pt>
                      <c:pt idx="8">
                        <c:v>-5.460000038146973E-3</c:v>
                      </c:pt>
                      <c:pt idx="9">
                        <c:v>-5.6499999016523363E-3</c:v>
                      </c:pt>
                      <c:pt idx="10">
                        <c:v>-5.8550000190734867E-3</c:v>
                      </c:pt>
                      <c:pt idx="11">
                        <c:v>-6.04499988257885E-3</c:v>
                      </c:pt>
                      <c:pt idx="12">
                        <c:v>-6.2049999833106995E-3</c:v>
                      </c:pt>
                      <c:pt idx="13">
                        <c:v>-6.3199996948242188E-3</c:v>
                      </c:pt>
                      <c:pt idx="14">
                        <c:v>-6.4350001513957976E-3</c:v>
                      </c:pt>
                      <c:pt idx="15">
                        <c:v>-6.5499998629093168E-3</c:v>
                      </c:pt>
                      <c:pt idx="16">
                        <c:v>-6.6600002348423002E-3</c:v>
                      </c:pt>
                      <c:pt idx="17">
                        <c:v>-6.7749999463558195E-3</c:v>
                      </c:pt>
                      <c:pt idx="18">
                        <c:v>-6.8999998271465305E-3</c:v>
                      </c:pt>
                      <c:pt idx="19">
                        <c:v>-7.0399999618530277E-3</c:v>
                      </c:pt>
                      <c:pt idx="20">
                        <c:v>-7.3449999094009396E-3</c:v>
                      </c:pt>
                      <c:pt idx="21">
                        <c:v>-7.6800003647804257E-3</c:v>
                      </c:pt>
                      <c:pt idx="22">
                        <c:v>-8.0349996685981744E-3</c:v>
                      </c:pt>
                      <c:pt idx="23">
                        <c:v>-8.4550000727176659E-3</c:v>
                      </c:pt>
                      <c:pt idx="24">
                        <c:v>-8.9299999177455906E-3</c:v>
                      </c:pt>
                      <c:pt idx="25">
                        <c:v>-9.3099996447563171E-3</c:v>
                      </c:pt>
                      <c:pt idx="26">
                        <c:v>-9.6799999475479133E-3</c:v>
                      </c:pt>
                      <c:pt idx="27">
                        <c:v>-1.0125000029802322E-2</c:v>
                      </c:pt>
                      <c:pt idx="28">
                        <c:v>-1.0559999942779541E-2</c:v>
                      </c:pt>
                      <c:pt idx="29">
                        <c:v>-1.0930000245571137E-2</c:v>
                      </c:pt>
                      <c:pt idx="30">
                        <c:v>-1.1209999769926071E-2</c:v>
                      </c:pt>
                      <c:pt idx="31">
                        <c:v>-1.1465000361204148E-2</c:v>
                      </c:pt>
                      <c:pt idx="32">
                        <c:v>-1.1739999800920487E-2</c:v>
                      </c:pt>
                      <c:pt idx="33">
                        <c:v>-1.1975000053644181E-2</c:v>
                      </c:pt>
                      <c:pt idx="34">
                        <c:v>-1.2205000221729278E-2</c:v>
                      </c:pt>
                      <c:pt idx="35">
                        <c:v>-1.2409999966621399E-2</c:v>
                      </c:pt>
                      <c:pt idx="36">
                        <c:v>-1.2645000219345092E-2</c:v>
                      </c:pt>
                      <c:pt idx="37">
                        <c:v>-1.2874999642372131E-2</c:v>
                      </c:pt>
                      <c:pt idx="38">
                        <c:v>-1.3085000216960907E-2</c:v>
                      </c:pt>
                      <c:pt idx="39">
                        <c:v>-1.3265000283718109E-2</c:v>
                      </c:pt>
                      <c:pt idx="40">
                        <c:v>-1.3449999690055846E-2</c:v>
                      </c:pt>
                      <c:pt idx="41">
                        <c:v>-1.3619999587535857E-2</c:v>
                      </c:pt>
                      <c:pt idx="42">
                        <c:v>-1.3799999654293061E-2</c:v>
                      </c:pt>
                      <c:pt idx="43">
                        <c:v>-1.3989999890327454E-2</c:v>
                      </c:pt>
                      <c:pt idx="44">
                        <c:v>-1.4174999296665191E-2</c:v>
                      </c:pt>
                      <c:pt idx="45">
                        <c:v>-1.4354999363422393E-2</c:v>
                      </c:pt>
                      <c:pt idx="46">
                        <c:v>-1.4540000259876252E-2</c:v>
                      </c:pt>
                      <c:pt idx="47">
                        <c:v>-1.4704999327659608E-2</c:v>
                      </c:pt>
                      <c:pt idx="48">
                        <c:v>-1.4890000224113464E-2</c:v>
                      </c:pt>
                      <c:pt idx="49">
                        <c:v>-1.5099999308586121E-2</c:v>
                      </c:pt>
                      <c:pt idx="50">
                        <c:v>-1.5285000205039978E-2</c:v>
                      </c:pt>
                      <c:pt idx="51">
                        <c:v>-1.5444999933242798E-2</c:v>
                      </c:pt>
                      <c:pt idx="52">
                        <c:v>-1.5610000491142273E-2</c:v>
                      </c:pt>
                      <c:pt idx="53">
                        <c:v>-1.5774999558925629E-2</c:v>
                      </c:pt>
                      <c:pt idx="54">
                        <c:v>-1.5954999625682829E-2</c:v>
                      </c:pt>
                      <c:pt idx="55">
                        <c:v>-1.6089999675750734E-2</c:v>
                      </c:pt>
                      <c:pt idx="56">
                        <c:v>-1.6230000555515288E-2</c:v>
                      </c:pt>
                      <c:pt idx="57">
                        <c:v>-1.6394999623298646E-2</c:v>
                      </c:pt>
                      <c:pt idx="58">
                        <c:v>-1.6535000503063203E-2</c:v>
                      </c:pt>
                      <c:pt idx="59">
                        <c:v>-1.6670000553131104E-2</c:v>
                      </c:pt>
                      <c:pt idx="60">
                        <c:v>-1.6809999942779541E-2</c:v>
                      </c:pt>
                      <c:pt idx="61">
                        <c:v>-1.6929997503757475E-2</c:v>
                      </c:pt>
                      <c:pt idx="62">
                        <c:v>-1.7065000534057618E-2</c:v>
                      </c:pt>
                      <c:pt idx="63">
                        <c:v>-1.7209999263286591E-2</c:v>
                      </c:pt>
                      <c:pt idx="64">
                        <c:v>-1.7364999651908873E-2</c:v>
                      </c:pt>
                      <c:pt idx="65">
                        <c:v>-1.7505000531673431E-2</c:v>
                      </c:pt>
                      <c:pt idx="66">
                        <c:v>-1.7649999260902403E-2</c:v>
                      </c:pt>
                      <c:pt idx="67">
                        <c:v>-1.7784999310970308E-2</c:v>
                      </c:pt>
                      <c:pt idx="68">
                        <c:v>-1.790499985218048E-2</c:v>
                      </c:pt>
                      <c:pt idx="69">
                        <c:v>-1.8019999563694E-2</c:v>
                      </c:pt>
                      <c:pt idx="70">
                        <c:v>-1.8159997463226319E-2</c:v>
                      </c:pt>
                      <c:pt idx="71">
                        <c:v>-1.8275000154972076E-2</c:v>
                      </c:pt>
                      <c:pt idx="72">
                        <c:v>-1.8389999866485596E-2</c:v>
                      </c:pt>
                      <c:pt idx="73">
                        <c:v>-1.8529999256134033E-2</c:v>
                      </c:pt>
                      <c:pt idx="74">
                        <c:v>-1.8644997477531434E-2</c:v>
                      </c:pt>
                      <c:pt idx="75">
                        <c:v>-1.8764999508857728E-2</c:v>
                      </c:pt>
                      <c:pt idx="76">
                        <c:v>-1.8874999880790711E-2</c:v>
                      </c:pt>
                      <c:pt idx="77">
                        <c:v>-1.898999959230423E-2</c:v>
                      </c:pt>
                      <c:pt idx="78">
                        <c:v>-1.9084997475147247E-2</c:v>
                      </c:pt>
                      <c:pt idx="79">
                        <c:v>-1.9174997508525849E-2</c:v>
                      </c:pt>
                      <c:pt idx="80">
                        <c:v>-1.9314999878406524E-2</c:v>
                      </c:pt>
                      <c:pt idx="81">
                        <c:v>-1.9415000081062318E-2</c:v>
                      </c:pt>
                      <c:pt idx="82">
                        <c:v>-1.9529999792575838E-2</c:v>
                      </c:pt>
                      <c:pt idx="83">
                        <c:v>-1.9664999842643738E-2</c:v>
                      </c:pt>
                      <c:pt idx="84">
                        <c:v>-1.9760000705718993E-2</c:v>
                      </c:pt>
                      <c:pt idx="85">
                        <c:v>-1.9850000739097595E-2</c:v>
                      </c:pt>
                      <c:pt idx="86">
                        <c:v>-1.9964997470378876E-2</c:v>
                      </c:pt>
                      <c:pt idx="87">
                        <c:v>-2.0059999823570252E-2</c:v>
                      </c:pt>
                      <c:pt idx="88">
                        <c:v>-2.0174999535083771E-2</c:v>
                      </c:pt>
                      <c:pt idx="89">
                        <c:v>-2.0290000736713408E-2</c:v>
                      </c:pt>
                      <c:pt idx="90">
                        <c:v>-2.0379999279975893E-2</c:v>
                      </c:pt>
                      <c:pt idx="91">
                        <c:v>-2.0475000143051147E-2</c:v>
                      </c:pt>
                      <c:pt idx="92">
                        <c:v>-2.0565000176429749E-2</c:v>
                      </c:pt>
                      <c:pt idx="93">
                        <c:v>-2.0659999549388887E-2</c:v>
                      </c:pt>
                      <c:pt idx="94">
                        <c:v>-2.0754997432231904E-2</c:v>
                      </c:pt>
                      <c:pt idx="95">
                        <c:v>-2.0844997465610506E-2</c:v>
                      </c:pt>
                      <c:pt idx="96">
                        <c:v>-2.0954999327659606E-2</c:v>
                      </c:pt>
                      <c:pt idx="97">
                        <c:v>-2.1080000698566435E-2</c:v>
                      </c:pt>
                      <c:pt idx="98">
                        <c:v>-2.1170000731945037E-2</c:v>
                      </c:pt>
                      <c:pt idx="99">
                        <c:v>-2.1259999275207518E-2</c:v>
                      </c:pt>
                      <c:pt idx="100">
                        <c:v>-2.1359999477863312E-2</c:v>
                      </c:pt>
                      <c:pt idx="101">
                        <c:v>-2.1475000679492949E-2</c:v>
                      </c:pt>
                      <c:pt idx="102">
                        <c:v>-2.158999741077423E-2</c:v>
                      </c:pt>
                      <c:pt idx="103">
                        <c:v>-2.1699999272823334E-2</c:v>
                      </c:pt>
                      <c:pt idx="104">
                        <c:v>-2.1795000135898589E-2</c:v>
                      </c:pt>
                      <c:pt idx="105">
                        <c:v>-2.1885000169277191E-2</c:v>
                      </c:pt>
                      <c:pt idx="106">
                        <c:v>-2.1979999542236329E-2</c:v>
                      </c:pt>
                      <c:pt idx="107">
                        <c:v>-2.2069999575614931E-2</c:v>
                      </c:pt>
                      <c:pt idx="108">
                        <c:v>-2.2164997458457947E-2</c:v>
                      </c:pt>
                      <c:pt idx="109">
                        <c:v>-2.2239999473094942E-2</c:v>
                      </c:pt>
                      <c:pt idx="110">
                        <c:v>-2.232999950647354E-2</c:v>
                      </c:pt>
                      <c:pt idx="111">
                        <c:v>-2.242499738931656E-2</c:v>
                      </c:pt>
                      <c:pt idx="112">
                        <c:v>-2.2514997422695159E-2</c:v>
                      </c:pt>
                      <c:pt idx="113">
                        <c:v>-2.2630000114440919E-2</c:v>
                      </c:pt>
                      <c:pt idx="114">
                        <c:v>-2.2739997506141661E-2</c:v>
                      </c:pt>
                      <c:pt idx="115">
                        <c:v>-2.2854998707771301E-2</c:v>
                      </c:pt>
                      <c:pt idx="116">
                        <c:v>-2.2944998741149903E-2</c:v>
                      </c:pt>
                      <c:pt idx="117">
                        <c:v>-2.3034997284412384E-2</c:v>
                      </c:pt>
                      <c:pt idx="118">
                        <c:v>-2.3124997317790986E-2</c:v>
                      </c:pt>
                      <c:pt idx="119">
                        <c:v>-2.3240000009536743E-2</c:v>
                      </c:pt>
                      <c:pt idx="120">
                        <c:v>-2.3334999382495881E-2</c:v>
                      </c:pt>
                      <c:pt idx="121">
                        <c:v>-2.3479999601840974E-2</c:v>
                      </c:pt>
                      <c:pt idx="122">
                        <c:v>-2.3574997484683991E-2</c:v>
                      </c:pt>
                      <c:pt idx="123">
                        <c:v>-2.3669999837875367E-2</c:v>
                      </c:pt>
                      <c:pt idx="124">
                        <c:v>-2.377999871969223E-2</c:v>
                      </c:pt>
                      <c:pt idx="125">
                        <c:v>-2.4044999480247499E-2</c:v>
                      </c:pt>
                      <c:pt idx="126">
                        <c:v>-2.4349999427795411E-2</c:v>
                      </c:pt>
                      <c:pt idx="127">
                        <c:v>-2.4469999969005583E-2</c:v>
                      </c:pt>
                      <c:pt idx="128">
                        <c:v>-2.4579997360706329E-2</c:v>
                      </c:pt>
                      <c:pt idx="129">
                        <c:v>-2.4674999713897704E-2</c:v>
                      </c:pt>
                      <c:pt idx="130">
                        <c:v>-2.4789999425411224E-2</c:v>
                      </c:pt>
                      <c:pt idx="131">
                        <c:v>-2.4905000627040864E-2</c:v>
                      </c:pt>
                      <c:pt idx="132">
                        <c:v>-2.5020000338554383E-2</c:v>
                      </c:pt>
                      <c:pt idx="133">
                        <c:v>-2.5134998559951782E-2</c:v>
                      </c:pt>
                      <c:pt idx="134">
                        <c:v>-2.522999942302704E-2</c:v>
                      </c:pt>
                      <c:pt idx="135">
                        <c:v>-2.5325000286102295E-2</c:v>
                      </c:pt>
                      <c:pt idx="136">
                        <c:v>-2.5415000319480897E-2</c:v>
                      </c:pt>
                      <c:pt idx="137">
                        <c:v>-2.5529998540878295E-2</c:v>
                      </c:pt>
                      <c:pt idx="138">
                        <c:v>-2.5879999995231627E-2</c:v>
                      </c:pt>
                      <c:pt idx="139">
                        <c:v>-2.6019999384880067E-2</c:v>
                      </c:pt>
                      <c:pt idx="140">
                        <c:v>-2.6135000586509704E-2</c:v>
                      </c:pt>
                      <c:pt idx="141">
                        <c:v>-2.6249998807907106E-2</c:v>
                      </c:pt>
                      <c:pt idx="142">
                        <c:v>-2.6455000042915344E-2</c:v>
                      </c:pt>
                      <c:pt idx="143">
                        <c:v>-2.6504999399185179E-2</c:v>
                      </c:pt>
                      <c:pt idx="144">
                        <c:v>-2.6549997925758361E-2</c:v>
                      </c:pt>
                      <c:pt idx="145">
                        <c:v>-2.6569998264312743E-2</c:v>
                      </c:pt>
                      <c:pt idx="146">
                        <c:v>-2.6594999432563781E-2</c:v>
                      </c:pt>
                      <c:pt idx="147">
                        <c:v>-2.664499878883362E-2</c:v>
                      </c:pt>
                      <c:pt idx="148">
                        <c:v>-2.7009999752044676E-2</c:v>
                      </c:pt>
                      <c:pt idx="149">
                        <c:v>-2.7105000615119935E-2</c:v>
                      </c:pt>
                      <c:pt idx="150">
                        <c:v>-2.7199998497962952E-2</c:v>
                      </c:pt>
                      <c:pt idx="151">
                        <c:v>-2.7314999699592592E-2</c:v>
                      </c:pt>
                      <c:pt idx="152">
                        <c:v>-2.740499973297119E-2</c:v>
                      </c:pt>
                      <c:pt idx="153">
                        <c:v>-2.754499912261963E-2</c:v>
                      </c:pt>
                      <c:pt idx="154">
                        <c:v>-2.7639999985694885E-2</c:v>
                      </c:pt>
                      <c:pt idx="155">
                        <c:v>-2.7709999680519105E-2</c:v>
                      </c:pt>
                      <c:pt idx="156">
                        <c:v>-2.7799999713897704E-2</c:v>
                      </c:pt>
                      <c:pt idx="157">
                        <c:v>-2.7869999408721924E-2</c:v>
                      </c:pt>
                      <c:pt idx="158">
                        <c:v>-2.7939999103546144E-2</c:v>
                      </c:pt>
                      <c:pt idx="159">
                        <c:v>-2.8029999136924742E-2</c:v>
                      </c:pt>
                      <c:pt idx="160">
                        <c:v>-2.8125000000000001E-2</c:v>
                      </c:pt>
                      <c:pt idx="161">
                        <c:v>-2.8215000033378602E-2</c:v>
                      </c:pt>
                      <c:pt idx="162">
                        <c:v>-2.8329998254776001E-2</c:v>
                      </c:pt>
                      <c:pt idx="163">
                        <c:v>-2.8424999117851256E-2</c:v>
                      </c:pt>
                      <c:pt idx="164">
                        <c:v>-2.8540000319480896E-2</c:v>
                      </c:pt>
                      <c:pt idx="165">
                        <c:v>-2.8630000352859498E-2</c:v>
                      </c:pt>
                      <c:pt idx="166">
                        <c:v>-2.8724998235702515E-2</c:v>
                      </c:pt>
                      <c:pt idx="167">
                        <c:v>-2.8839999437332155E-2</c:v>
                      </c:pt>
                      <c:pt idx="168">
                        <c:v>-2.893500030040741E-2</c:v>
                      </c:pt>
                      <c:pt idx="169">
                        <c:v>-2.9049998521804808E-2</c:v>
                      </c:pt>
                      <c:pt idx="170">
                        <c:v>-2.9144999384880067E-2</c:v>
                      </c:pt>
                      <c:pt idx="171">
                        <c:v>-2.925499975681305E-2</c:v>
                      </c:pt>
                      <c:pt idx="172">
                        <c:v>-2.9350000619888305E-2</c:v>
                      </c:pt>
                      <c:pt idx="173">
                        <c:v>-2.9420000314712525E-2</c:v>
                      </c:pt>
                      <c:pt idx="174">
                        <c:v>-2.9510000348091127E-2</c:v>
                      </c:pt>
                      <c:pt idx="175">
                        <c:v>-2.9629999399185182E-2</c:v>
                      </c:pt>
                      <c:pt idx="176">
                        <c:v>-2.971999943256378E-2</c:v>
                      </c:pt>
                      <c:pt idx="177">
                        <c:v>-2.9789999127388E-2</c:v>
                      </c:pt>
                      <c:pt idx="178">
                        <c:v>-2.9859998822212221E-2</c:v>
                      </c:pt>
                      <c:pt idx="179">
                        <c:v>-2.9929998517036437E-2</c:v>
                      </c:pt>
                      <c:pt idx="180">
                        <c:v>-2.9999998211860657E-2</c:v>
                      </c:pt>
                      <c:pt idx="181">
                        <c:v>-3.0089998245239259E-2</c:v>
                      </c:pt>
                      <c:pt idx="182">
                        <c:v>-3.0184999108314514E-2</c:v>
                      </c:pt>
                      <c:pt idx="183">
                        <c:v>-3.0300000309944154E-2</c:v>
                      </c:pt>
                      <c:pt idx="184">
                        <c:v>-3.0370000004768371E-2</c:v>
                      </c:pt>
                      <c:pt idx="185">
                        <c:v>-3.0439999699592591E-2</c:v>
                      </c:pt>
                      <c:pt idx="186">
                        <c:v>-3.0504998564720155E-2</c:v>
                      </c:pt>
                      <c:pt idx="187">
                        <c:v>-3.0625000596046448E-2</c:v>
                      </c:pt>
                      <c:pt idx="188">
                        <c:v>-3.071500062942505E-2</c:v>
                      </c:pt>
                      <c:pt idx="189">
                        <c:v>-3.0805000662803651E-2</c:v>
                      </c:pt>
                      <c:pt idx="190">
                        <c:v>-3.0899998545646668E-2</c:v>
                      </c:pt>
                      <c:pt idx="191">
                        <c:v>-3.118000030517578E-2</c:v>
                      </c:pt>
                      <c:pt idx="192">
                        <c:v>-3.1294998526573178E-2</c:v>
                      </c:pt>
                      <c:pt idx="193">
                        <c:v>-3.1364998221397399E-2</c:v>
                      </c:pt>
                      <c:pt idx="194">
                        <c:v>-3.1434997916221619E-2</c:v>
                      </c:pt>
                      <c:pt idx="195">
                        <c:v>-3.1505000591278073E-2</c:v>
                      </c:pt>
                      <c:pt idx="196">
                        <c:v>-3.1599998474121094E-2</c:v>
                      </c:pt>
                      <c:pt idx="197">
                        <c:v>-3.1689998507499692E-2</c:v>
                      </c:pt>
                      <c:pt idx="198">
                        <c:v>-3.1779998540878297E-2</c:v>
                      </c:pt>
                      <c:pt idx="199">
                        <c:v>-3.1900000572204587E-2</c:v>
                      </c:pt>
                      <c:pt idx="200">
                        <c:v>-3.1990000605583192E-2</c:v>
                      </c:pt>
                      <c:pt idx="201">
                        <c:v>-3.2084998488426206E-2</c:v>
                      </c:pt>
                      <c:pt idx="202">
                        <c:v>-3.2244998216629031E-2</c:v>
                      </c:pt>
                      <c:pt idx="203">
                        <c:v>-3.2359999418258664E-2</c:v>
                      </c:pt>
                      <c:pt idx="204">
                        <c:v>-3.2449999451637269E-2</c:v>
                      </c:pt>
                      <c:pt idx="205">
                        <c:v>-3.2545000314712524E-2</c:v>
                      </c:pt>
                      <c:pt idx="206">
                        <c:v>-3.2639998197555545E-2</c:v>
                      </c:pt>
                      <c:pt idx="207">
                        <c:v>-3.2729998230934143E-2</c:v>
                      </c:pt>
                      <c:pt idx="208">
                        <c:v>-3.2844999432563783E-2</c:v>
                      </c:pt>
                      <c:pt idx="209">
                        <c:v>-3.3124998211860657E-2</c:v>
                      </c:pt>
                      <c:pt idx="210">
                        <c:v>-3.3239999413490297E-2</c:v>
                      </c:pt>
                      <c:pt idx="211">
                        <c:v>-3.3335000276565552E-2</c:v>
                      </c:pt>
                      <c:pt idx="212">
                        <c:v>-3.342500030994415E-2</c:v>
                      </c:pt>
                      <c:pt idx="213">
                        <c:v>-3.3544999361038205E-2</c:v>
                      </c:pt>
                      <c:pt idx="214">
                        <c:v>-3.363499939441681E-2</c:v>
                      </c:pt>
                      <c:pt idx="215">
                        <c:v>-3.3730000257492065E-2</c:v>
                      </c:pt>
                      <c:pt idx="216">
                        <c:v>-3.3799999952316286E-2</c:v>
                      </c:pt>
                      <c:pt idx="217">
                        <c:v>-3.3864998817443849E-2</c:v>
                      </c:pt>
                      <c:pt idx="218">
                        <c:v>-3.3934998512268069E-2</c:v>
                      </c:pt>
                      <c:pt idx="219">
                        <c:v>-3.4009999036788939E-2</c:v>
                      </c:pt>
                      <c:pt idx="220">
                        <c:v>-3.4099999070167544E-2</c:v>
                      </c:pt>
                      <c:pt idx="221">
                        <c:v>-3.4215000271797177E-2</c:v>
                      </c:pt>
                      <c:pt idx="222">
                        <c:v>-3.4329998493194583E-2</c:v>
                      </c:pt>
                      <c:pt idx="223">
                        <c:v>-3.4399998188018796E-2</c:v>
                      </c:pt>
                      <c:pt idx="224">
                        <c:v>-3.4489998221397401E-2</c:v>
                      </c:pt>
                      <c:pt idx="225">
                        <c:v>-3.4584999084472656E-2</c:v>
                      </c:pt>
                      <c:pt idx="226">
                        <c:v>-3.4654998779296876E-2</c:v>
                      </c:pt>
                      <c:pt idx="227">
                        <c:v>-3.4724998474121097E-2</c:v>
                      </c:pt>
                      <c:pt idx="228">
                        <c:v>-3.4790000319480895E-2</c:v>
                      </c:pt>
                      <c:pt idx="229">
                        <c:v>-3.486499786376953E-2</c:v>
                      </c:pt>
                      <c:pt idx="230">
                        <c:v>-3.4935000538825992E-2</c:v>
                      </c:pt>
                      <c:pt idx="231">
                        <c:v>-3.4999999403953555E-2</c:v>
                      </c:pt>
                      <c:pt idx="232">
                        <c:v>-3.511999845504761E-2</c:v>
                      </c:pt>
                      <c:pt idx="233">
                        <c:v>-3.5209998488426208E-2</c:v>
                      </c:pt>
                      <c:pt idx="234">
                        <c:v>-3.5279998183250429E-2</c:v>
                      </c:pt>
                      <c:pt idx="235">
                        <c:v>-3.5349997878074649E-2</c:v>
                      </c:pt>
                      <c:pt idx="236">
                        <c:v>-3.5414999723434447E-2</c:v>
                      </c:pt>
                      <c:pt idx="237">
                        <c:v>-3.5484999418258667E-2</c:v>
                      </c:pt>
                      <c:pt idx="238">
                        <c:v>-3.5554999113082887E-2</c:v>
                      </c:pt>
                      <c:pt idx="239">
                        <c:v>-3.5624998807907107E-2</c:v>
                      </c:pt>
                      <c:pt idx="240">
                        <c:v>-3.5719999670982362E-2</c:v>
                      </c:pt>
                      <c:pt idx="241">
                        <c:v>-3.5789999365806582E-2</c:v>
                      </c:pt>
                      <c:pt idx="242">
                        <c:v>-3.5879999399185181E-2</c:v>
                      </c:pt>
                      <c:pt idx="243">
                        <c:v>-3.5975000262260436E-2</c:v>
                      </c:pt>
                      <c:pt idx="244">
                        <c:v>-3.6159998178482054E-2</c:v>
                      </c:pt>
                      <c:pt idx="245">
                        <c:v>-3.6460000276565555E-2</c:v>
                      </c:pt>
                      <c:pt idx="246">
                        <c:v>-3.657999932765961E-2</c:v>
                      </c:pt>
                      <c:pt idx="247">
                        <c:v>-3.6695000529289243E-2</c:v>
                      </c:pt>
                      <c:pt idx="248">
                        <c:v>-3.6809998750686648E-2</c:v>
                      </c:pt>
                      <c:pt idx="249">
                        <c:v>-3.6899998784065247E-2</c:v>
                      </c:pt>
                      <c:pt idx="250">
                        <c:v>-3.6994999647140502E-2</c:v>
                      </c:pt>
                      <c:pt idx="251">
                        <c:v>-3.7064999341964722E-2</c:v>
                      </c:pt>
                      <c:pt idx="252">
                        <c:v>-3.7180000543594362E-2</c:v>
                      </c:pt>
                      <c:pt idx="253">
                        <c:v>-3.729499876499176E-2</c:v>
                      </c:pt>
                      <c:pt idx="254">
                        <c:v>-3.7459999322891235E-2</c:v>
                      </c:pt>
                      <c:pt idx="255">
                        <c:v>-3.7779998779296872E-2</c:v>
                      </c:pt>
                      <c:pt idx="256">
                        <c:v>-3.7894999980926512E-2</c:v>
                      </c:pt>
                      <c:pt idx="257">
                        <c:v>-3.7989997863769533E-2</c:v>
                      </c:pt>
                      <c:pt idx="258">
                        <c:v>-3.8104999065399173E-2</c:v>
                      </c:pt>
                      <c:pt idx="259">
                        <c:v>-3.8224998116493228E-2</c:v>
                      </c:pt>
                      <c:pt idx="260">
                        <c:v>-3.8339999318122861E-2</c:v>
                      </c:pt>
                      <c:pt idx="261">
                        <c:v>-3.8474997878074645E-2</c:v>
                      </c:pt>
                      <c:pt idx="262">
                        <c:v>-3.85699987411499E-2</c:v>
                      </c:pt>
                      <c:pt idx="263">
                        <c:v>-3.8664999604225161E-2</c:v>
                      </c:pt>
                      <c:pt idx="264">
                        <c:v>-3.877999782562256E-2</c:v>
                      </c:pt>
                      <c:pt idx="265">
                        <c:v>-3.8869997859001158E-2</c:v>
                      </c:pt>
                      <c:pt idx="266">
                        <c:v>-3.8964998722076413E-2</c:v>
                      </c:pt>
                      <c:pt idx="267">
                        <c:v>-3.9054998755455018E-2</c:v>
                      </c:pt>
                      <c:pt idx="268">
                        <c:v>-3.9169999957084659E-2</c:v>
                      </c:pt>
                      <c:pt idx="269">
                        <c:v>-3.9280000329017642E-2</c:v>
                      </c:pt>
                      <c:pt idx="270">
                        <c:v>-3.9444997906684875E-2</c:v>
                      </c:pt>
                      <c:pt idx="271">
                        <c:v>-3.9559999108314516E-2</c:v>
                      </c:pt>
                      <c:pt idx="272">
                        <c:v>-3.9654999971389771E-2</c:v>
                      </c:pt>
                      <c:pt idx="273">
                        <c:v>-3.9749997854232791E-2</c:v>
                      </c:pt>
                      <c:pt idx="274">
                        <c:v>-3.9855000376701352E-2</c:v>
                      </c:pt>
                      <c:pt idx="275">
                        <c:v>-3.9964997768402101E-2</c:v>
                      </c:pt>
                      <c:pt idx="276">
                        <c:v>-4.0054997801780699E-2</c:v>
                      </c:pt>
                      <c:pt idx="277">
                        <c:v>-4.0149998664855954E-2</c:v>
                      </c:pt>
                      <c:pt idx="278">
                        <c:v>-4.0244999527931216E-2</c:v>
                      </c:pt>
                      <c:pt idx="279">
                        <c:v>-4.0340000391006471E-2</c:v>
                      </c:pt>
                      <c:pt idx="280">
                        <c:v>-4.0439999103546141E-2</c:v>
                      </c:pt>
                      <c:pt idx="281">
                        <c:v>-4.0514999628067018E-2</c:v>
                      </c:pt>
                      <c:pt idx="282">
                        <c:v>-4.0654999017715451E-2</c:v>
                      </c:pt>
                      <c:pt idx="283">
                        <c:v>-4.0744999051094057E-2</c:v>
                      </c:pt>
                      <c:pt idx="284">
                        <c:v>-4.0839999914169312E-2</c:v>
                      </c:pt>
                      <c:pt idx="285">
                        <c:v>-4.092999994754791E-2</c:v>
                      </c:pt>
                      <c:pt idx="286">
                        <c:v>-4.1019999980926515E-2</c:v>
                      </c:pt>
                      <c:pt idx="287">
                        <c:v>-4.1114997863769528E-2</c:v>
                      </c:pt>
                      <c:pt idx="288">
                        <c:v>-4.120999872684479E-2</c:v>
                      </c:pt>
                      <c:pt idx="289">
                        <c:v>-4.1334998607635495E-2</c:v>
                      </c:pt>
                      <c:pt idx="290">
                        <c:v>-4.1484999656677249E-2</c:v>
                      </c:pt>
                      <c:pt idx="291">
                        <c:v>-4.161500036716461E-2</c:v>
                      </c:pt>
                      <c:pt idx="292">
                        <c:v>-4.1705000400543216E-2</c:v>
                      </c:pt>
                      <c:pt idx="293">
                        <c:v>-4.1799998283386229E-2</c:v>
                      </c:pt>
                      <c:pt idx="294">
                        <c:v>-4.1914999485015869E-2</c:v>
                      </c:pt>
                      <c:pt idx="295">
                        <c:v>-4.2029997706413268E-2</c:v>
                      </c:pt>
                      <c:pt idx="296">
                        <c:v>-4.2124998569488523E-2</c:v>
                      </c:pt>
                      <c:pt idx="297">
                        <c:v>-4.2214998602867128E-2</c:v>
                      </c:pt>
                      <c:pt idx="298">
                        <c:v>-4.2309999465942383E-2</c:v>
                      </c:pt>
                      <c:pt idx="299">
                        <c:v>-4.2399999499320981E-2</c:v>
                      </c:pt>
                      <c:pt idx="300">
                        <c:v>-4.2495000362396243E-2</c:v>
                      </c:pt>
                      <c:pt idx="301">
                        <c:v>-4.2585000395774841E-2</c:v>
                      </c:pt>
                      <c:pt idx="302">
                        <c:v>-4.2659997940063477E-2</c:v>
                      </c:pt>
                      <c:pt idx="303">
                        <c:v>-4.2754998803138732E-2</c:v>
                      </c:pt>
                      <c:pt idx="304">
                        <c:v>-4.2894998192787172E-2</c:v>
                      </c:pt>
                      <c:pt idx="305">
                        <c:v>-4.2939999699592592E-2</c:v>
                      </c:pt>
                      <c:pt idx="306">
                        <c:v>-4.3015000224113462E-2</c:v>
                      </c:pt>
                      <c:pt idx="307">
                        <c:v>-4.3074998259544375E-2</c:v>
                      </c:pt>
                      <c:pt idx="308">
                        <c:v>-4.331499934196472E-2</c:v>
                      </c:pt>
                      <c:pt idx="309">
                        <c:v>-4.3424999713897704E-2</c:v>
                      </c:pt>
                      <c:pt idx="310">
                        <c:v>-4.3584999442100522E-2</c:v>
                      </c:pt>
                      <c:pt idx="311">
                        <c:v>-4.3719998002052306E-2</c:v>
                      </c:pt>
                      <c:pt idx="312">
                        <c:v>-4.3814998865127561E-2</c:v>
                      </c:pt>
                      <c:pt idx="313">
                        <c:v>-4.3930000066757201E-2</c:v>
                      </c:pt>
                      <c:pt idx="314">
                        <c:v>-4.4044998288154599E-2</c:v>
                      </c:pt>
                      <c:pt idx="315">
                        <c:v>-4.4209998846054074E-2</c:v>
                      </c:pt>
                      <c:pt idx="316">
                        <c:v>-4.429999887943268E-2</c:v>
                      </c:pt>
                      <c:pt idx="317">
                        <c:v>-4.4389998912811278E-2</c:v>
                      </c:pt>
                      <c:pt idx="318">
                        <c:v>-4.4484999775886533E-2</c:v>
                      </c:pt>
                      <c:pt idx="319">
                        <c:v>-4.4574999809265138E-2</c:v>
                      </c:pt>
                      <c:pt idx="320">
                        <c:v>-4.4650000333786008E-2</c:v>
                      </c:pt>
                      <c:pt idx="321">
                        <c:v>-4.4720000028610228E-2</c:v>
                      </c:pt>
                      <c:pt idx="322">
                        <c:v>-4.4834998250007627E-2</c:v>
                      </c:pt>
                      <c:pt idx="323">
                        <c:v>-4.4924998283386232E-2</c:v>
                      </c:pt>
                      <c:pt idx="324">
                        <c:v>-4.5019999146461487E-2</c:v>
                      </c:pt>
                      <c:pt idx="325">
                        <c:v>-4.5109999179840085E-2</c:v>
                      </c:pt>
                      <c:pt idx="326">
                        <c:v>-4.5205000042915347E-2</c:v>
                      </c:pt>
                      <c:pt idx="327">
                        <c:v>-4.5295000076293945E-2</c:v>
                      </c:pt>
                      <c:pt idx="328">
                        <c:v>-4.5389997959136966E-2</c:v>
                      </c:pt>
                      <c:pt idx="329">
                        <c:v>-4.5504999160766599E-2</c:v>
                      </c:pt>
                      <c:pt idx="330">
                        <c:v>-4.5594999194145204E-2</c:v>
                      </c:pt>
                      <c:pt idx="331">
                        <c:v>-4.5690000057220459E-2</c:v>
                      </c:pt>
                      <c:pt idx="332">
                        <c:v>-4.5804998278617857E-2</c:v>
                      </c:pt>
                      <c:pt idx="333">
                        <c:v>-4.5894998311996463E-2</c:v>
                      </c:pt>
                      <c:pt idx="334">
                        <c:v>-4.5989999175071718E-2</c:v>
                      </c:pt>
                      <c:pt idx="335">
                        <c:v>-4.6104997396469116E-2</c:v>
                      </c:pt>
                      <c:pt idx="336">
                        <c:v>-4.6314999461174011E-2</c:v>
                      </c:pt>
                      <c:pt idx="337">
                        <c:v>-4.6454998850822452E-2</c:v>
                      </c:pt>
                      <c:pt idx="338">
                        <c:v>-4.654499888420105E-2</c:v>
                      </c:pt>
                      <c:pt idx="339">
                        <c:v>-4.666000008583069E-2</c:v>
                      </c:pt>
                      <c:pt idx="340">
                        <c:v>-4.6799999475479123E-2</c:v>
                      </c:pt>
                      <c:pt idx="341">
                        <c:v>-4.6914997696876529E-2</c:v>
                      </c:pt>
                      <c:pt idx="342">
                        <c:v>-4.7009998559951784E-2</c:v>
                      </c:pt>
                      <c:pt idx="343">
                        <c:v>-4.7104999423027039E-2</c:v>
                      </c:pt>
                      <c:pt idx="344">
                        <c:v>-4.7194999456405637E-2</c:v>
                      </c:pt>
                      <c:pt idx="345">
                        <c:v>-4.7289997339248657E-2</c:v>
                      </c:pt>
                      <c:pt idx="346">
                        <c:v>-4.7404998540878297E-2</c:v>
                      </c:pt>
                      <c:pt idx="347">
                        <c:v>-4.7499999403953552E-2</c:v>
                      </c:pt>
                      <c:pt idx="348">
                        <c:v>-4.7609999775886536E-2</c:v>
                      </c:pt>
                      <c:pt idx="349">
                        <c:v>-4.7704997658729556E-2</c:v>
                      </c:pt>
                      <c:pt idx="350">
                        <c:v>-4.7819998860359189E-2</c:v>
                      </c:pt>
                      <c:pt idx="351">
                        <c:v>-4.7914999723434451E-2</c:v>
                      </c:pt>
                      <c:pt idx="352">
                        <c:v>-4.8009997606277464E-2</c:v>
                      </c:pt>
                      <c:pt idx="353">
                        <c:v>-4.8119997978210448E-2</c:v>
                      </c:pt>
                      <c:pt idx="354">
                        <c:v>-4.8354998230934143E-2</c:v>
                      </c:pt>
                      <c:pt idx="355">
                        <c:v>-4.8584997653961182E-2</c:v>
                      </c:pt>
                      <c:pt idx="356">
                        <c:v>-4.9094998836517335E-2</c:v>
                      </c:pt>
                      <c:pt idx="357">
                        <c:v>-4.9210000038146975E-2</c:v>
                      </c:pt>
                      <c:pt idx="358">
                        <c:v>-4.9324998259544374E-2</c:v>
                      </c:pt>
                      <c:pt idx="359">
                        <c:v>-4.9464997649192807E-2</c:v>
                      </c:pt>
                      <c:pt idx="360">
                        <c:v>-4.9605000019073489E-2</c:v>
                      </c:pt>
                      <c:pt idx="361">
                        <c:v>-4.9744999408721922E-2</c:v>
                      </c:pt>
                      <c:pt idx="362">
                        <c:v>-4.9859997630119321E-2</c:v>
                      </c:pt>
                      <c:pt idx="363">
                        <c:v>-5.0019997358322146E-2</c:v>
                      </c:pt>
                      <c:pt idx="364">
                        <c:v>-5.0134998559951779E-2</c:v>
                      </c:pt>
                      <c:pt idx="365">
                        <c:v>-5.031999945640564E-2</c:v>
                      </c:pt>
                      <c:pt idx="366">
                        <c:v>-5.043500065803528E-2</c:v>
                      </c:pt>
                      <c:pt idx="367">
                        <c:v>-5.0554996728897093E-2</c:v>
                      </c:pt>
                      <c:pt idx="368">
                        <c:v>-5.065000057220459E-2</c:v>
                      </c:pt>
                      <c:pt idx="369">
                        <c:v>-5.0760000944137573E-2</c:v>
                      </c:pt>
                      <c:pt idx="370">
                        <c:v>-5.0900000333786014E-2</c:v>
                      </c:pt>
                      <c:pt idx="371">
                        <c:v>-5.105999708175659E-2</c:v>
                      </c:pt>
                      <c:pt idx="372">
                        <c:v>-5.1199996471405031E-2</c:v>
                      </c:pt>
                      <c:pt idx="373">
                        <c:v>-5.1339995861053464E-2</c:v>
                      </c:pt>
                      <c:pt idx="374">
                        <c:v>-5.1454997062683104E-2</c:v>
                      </c:pt>
                      <c:pt idx="375">
                        <c:v>-5.1569998264312744E-2</c:v>
                      </c:pt>
                      <c:pt idx="376">
                        <c:v>-5.1664996147155764E-2</c:v>
                      </c:pt>
                      <c:pt idx="377">
                        <c:v>-5.1754999160766604E-2</c:v>
                      </c:pt>
                      <c:pt idx="378">
                        <c:v>-5.1849997043609618E-2</c:v>
                      </c:pt>
                      <c:pt idx="379">
                        <c:v>-5.1964998245239258E-2</c:v>
                      </c:pt>
                      <c:pt idx="380">
                        <c:v>-5.2079999446868898E-2</c:v>
                      </c:pt>
                      <c:pt idx="381">
                        <c:v>-5.2219998836517331E-2</c:v>
                      </c:pt>
                      <c:pt idx="382">
                        <c:v>-5.2335000038146971E-2</c:v>
                      </c:pt>
                      <c:pt idx="383">
                        <c:v>-5.2450001239776611E-2</c:v>
                      </c:pt>
                      <c:pt idx="384">
                        <c:v>-5.2590000629425052E-2</c:v>
                      </c:pt>
                      <c:pt idx="385">
                        <c:v>-5.2704995870590209E-2</c:v>
                      </c:pt>
                      <c:pt idx="386">
                        <c:v>-5.3074997663497922E-2</c:v>
                      </c:pt>
                      <c:pt idx="387">
                        <c:v>-5.3235000371932982E-2</c:v>
                      </c:pt>
                      <c:pt idx="388">
                        <c:v>-5.3424996137619016E-2</c:v>
                      </c:pt>
                      <c:pt idx="389">
                        <c:v>-5.3584998846054076E-2</c:v>
                      </c:pt>
                      <c:pt idx="390">
                        <c:v>-5.3724998235702516E-2</c:v>
                      </c:pt>
                      <c:pt idx="391">
                        <c:v>-5.3909999132156369E-2</c:v>
                      </c:pt>
                      <c:pt idx="392">
                        <c:v>-5.4095000028610229E-2</c:v>
                      </c:pt>
                      <c:pt idx="393">
                        <c:v>-5.4254996776580813E-2</c:v>
                      </c:pt>
                      <c:pt idx="394">
                        <c:v>-5.4579997062683107E-2</c:v>
                      </c:pt>
                      <c:pt idx="395">
                        <c:v>-5.473499894142151E-2</c:v>
                      </c:pt>
                      <c:pt idx="396">
                        <c:v>-5.5000001192092897E-2</c:v>
                      </c:pt>
                      <c:pt idx="397">
                        <c:v>-5.5215001106262207E-2</c:v>
                      </c:pt>
                      <c:pt idx="398">
                        <c:v>-5.5374997854232791E-2</c:v>
                      </c:pt>
                      <c:pt idx="399">
                        <c:v>-5.5544996261596681E-2</c:v>
                      </c:pt>
                      <c:pt idx="400">
                        <c:v>-5.5664998292922971E-2</c:v>
                      </c:pt>
                      <c:pt idx="401">
                        <c:v>-5.5790001153945924E-2</c:v>
                      </c:pt>
                      <c:pt idx="402">
                        <c:v>-5.5874997377395631E-2</c:v>
                      </c:pt>
                      <c:pt idx="403">
                        <c:v>-5.6019997596740721E-2</c:v>
                      </c:pt>
                      <c:pt idx="404">
                        <c:v>-5.6204998493194581E-2</c:v>
                      </c:pt>
                      <c:pt idx="405">
                        <c:v>-5.6339997053146365E-2</c:v>
                      </c:pt>
                      <c:pt idx="406">
                        <c:v>-5.6499999761581418E-2</c:v>
                      </c:pt>
                      <c:pt idx="407">
                        <c:v>-5.6744998693466185E-2</c:v>
                      </c:pt>
                      <c:pt idx="408">
                        <c:v>-5.6839996576309205E-2</c:v>
                      </c:pt>
                      <c:pt idx="409">
                        <c:v>-5.6929999589920045E-2</c:v>
                      </c:pt>
                      <c:pt idx="410">
                        <c:v>-5.7049995660781859E-2</c:v>
                      </c:pt>
                      <c:pt idx="411">
                        <c:v>-5.7164996862411499E-2</c:v>
                      </c:pt>
                      <c:pt idx="412">
                        <c:v>-5.7304996252059939E-2</c:v>
                      </c:pt>
                      <c:pt idx="413">
                        <c:v>-5.7459998130798343E-2</c:v>
                      </c:pt>
                      <c:pt idx="414">
                        <c:v>-5.7624995708465576E-2</c:v>
                      </c:pt>
                      <c:pt idx="415">
                        <c:v>-5.7774996757507323E-2</c:v>
                      </c:pt>
                      <c:pt idx="416">
                        <c:v>-5.7899999618530276E-2</c:v>
                      </c:pt>
                      <c:pt idx="417">
                        <c:v>-5.8034998178482053E-2</c:v>
                      </c:pt>
                      <c:pt idx="418">
                        <c:v>-5.8214998245239256E-2</c:v>
                      </c:pt>
                      <c:pt idx="419">
                        <c:v>-5.853999853134155E-2</c:v>
                      </c:pt>
                      <c:pt idx="420">
                        <c:v>-5.8784997463226317E-2</c:v>
                      </c:pt>
                      <c:pt idx="421">
                        <c:v>-5.9109997749328611E-2</c:v>
                      </c:pt>
                      <c:pt idx="422">
                        <c:v>-5.9340000152587891E-2</c:v>
                      </c:pt>
                      <c:pt idx="423">
                        <c:v>-5.9824997186660768E-2</c:v>
                      </c:pt>
                      <c:pt idx="424">
                        <c:v>-6.0009998083114621E-2</c:v>
                      </c:pt>
                      <c:pt idx="425">
                        <c:v>-6.0034996271133421E-2</c:v>
                      </c:pt>
                      <c:pt idx="426">
                        <c:v>-6.0065001249313354E-2</c:v>
                      </c:pt>
                      <c:pt idx="427">
                        <c:v>-6.0089999437332155E-2</c:v>
                      </c:pt>
                      <c:pt idx="428">
                        <c:v>-6.0114997625350955E-2</c:v>
                      </c:pt>
                      <c:pt idx="429">
                        <c:v>-6.0139995813369748E-2</c:v>
                      </c:pt>
                      <c:pt idx="430">
                        <c:v>-6.0170000791549681E-2</c:v>
                      </c:pt>
                      <c:pt idx="431">
                        <c:v>-6.0234999656677245E-2</c:v>
                      </c:pt>
                      <c:pt idx="432">
                        <c:v>-6.0304999351501465E-2</c:v>
                      </c:pt>
                      <c:pt idx="433">
                        <c:v>-6.0374999046325685E-2</c:v>
                      </c:pt>
                      <c:pt idx="434">
                        <c:v>-6.0464996099472049E-2</c:v>
                      </c:pt>
                      <c:pt idx="435">
                        <c:v>-6.0834997892379762E-2</c:v>
                      </c:pt>
                      <c:pt idx="436">
                        <c:v>-6.0995000600814822E-2</c:v>
                      </c:pt>
                      <c:pt idx="437">
                        <c:v>-6.1109995841979979E-2</c:v>
                      </c:pt>
                      <c:pt idx="438">
                        <c:v>-6.1239999532699582E-2</c:v>
                      </c:pt>
                      <c:pt idx="439">
                        <c:v>-6.1339998245239259E-2</c:v>
                      </c:pt>
                      <c:pt idx="440">
                        <c:v>-6.1425000429153442E-2</c:v>
                      </c:pt>
                      <c:pt idx="441">
                        <c:v>-6.1519998311996463E-2</c:v>
                      </c:pt>
                      <c:pt idx="442">
                        <c:v>-6.1610001325607303E-2</c:v>
                      </c:pt>
                      <c:pt idx="443">
                        <c:v>-6.1680001020431516E-2</c:v>
                      </c:pt>
                      <c:pt idx="444">
                        <c:v>-6.1750000715255736E-2</c:v>
                      </c:pt>
                      <c:pt idx="445">
                        <c:v>-6.1820000410079956E-2</c:v>
                      </c:pt>
                      <c:pt idx="446">
                        <c:v>-6.1914998292922976E-2</c:v>
                      </c:pt>
                      <c:pt idx="447">
                        <c:v>-6.2005001306533816E-2</c:v>
                      </c:pt>
                      <c:pt idx="448">
                        <c:v>-6.209999918937683E-2</c:v>
                      </c:pt>
                      <c:pt idx="449">
                        <c:v>-6.2174999713897706E-2</c:v>
                      </c:pt>
                      <c:pt idx="450">
                        <c:v>-6.2279999256134033E-2</c:v>
                      </c:pt>
                      <c:pt idx="451">
                        <c:v>-6.236499547958374E-2</c:v>
                      </c:pt>
                      <c:pt idx="452">
                        <c:v>-6.2484997510910037E-2</c:v>
                      </c:pt>
                      <c:pt idx="453">
                        <c:v>-6.259999871253967E-2</c:v>
                      </c:pt>
                      <c:pt idx="454">
                        <c:v>-6.2734997272491461E-2</c:v>
                      </c:pt>
                      <c:pt idx="455">
                        <c:v>-6.2854999303817743E-2</c:v>
                      </c:pt>
                      <c:pt idx="456">
                        <c:v>-6.2944996356964114E-2</c:v>
                      </c:pt>
                      <c:pt idx="457">
                        <c:v>-6.3059997558593747E-2</c:v>
                      </c:pt>
                      <c:pt idx="458">
                        <c:v>-6.3220000267028814E-2</c:v>
                      </c:pt>
                      <c:pt idx="459">
                        <c:v>-6.3344997167587277E-2</c:v>
                      </c:pt>
                      <c:pt idx="460">
                        <c:v>-6.3419997692108154E-2</c:v>
                      </c:pt>
                      <c:pt idx="461">
                        <c:v>-6.3484996557235718E-2</c:v>
                      </c:pt>
                      <c:pt idx="462">
                        <c:v>-6.3554996252059931E-2</c:v>
                      </c:pt>
                      <c:pt idx="463">
                        <c:v>-6.3644999265670771E-2</c:v>
                      </c:pt>
                      <c:pt idx="464">
                        <c:v>-6.3739997148513791E-2</c:v>
                      </c:pt>
                      <c:pt idx="465">
                        <c:v>-6.3835000991821295E-2</c:v>
                      </c:pt>
                      <c:pt idx="466">
                        <c:v>-6.3949996232986445E-2</c:v>
                      </c:pt>
                      <c:pt idx="467">
                        <c:v>-6.4045000076293948E-2</c:v>
                      </c:pt>
                      <c:pt idx="468">
                        <c:v>-6.4134997129440305E-2</c:v>
                      </c:pt>
                      <c:pt idx="469">
                        <c:v>-6.4279997348785395E-2</c:v>
                      </c:pt>
                      <c:pt idx="470">
                        <c:v>-6.4354997873306272E-2</c:v>
                      </c:pt>
                      <c:pt idx="471">
                        <c:v>-6.4454996585845942E-2</c:v>
                      </c:pt>
                      <c:pt idx="472">
                        <c:v>-6.4534997940063482E-2</c:v>
                      </c:pt>
                      <c:pt idx="473">
                        <c:v>-6.4609998464584345E-2</c:v>
                      </c:pt>
                      <c:pt idx="474">
                        <c:v>-6.4819997549057012E-2</c:v>
                      </c:pt>
                      <c:pt idx="475">
                        <c:v>-6.5270000696182245E-2</c:v>
                      </c:pt>
                      <c:pt idx="476">
                        <c:v>-6.5384995937347409E-2</c:v>
                      </c:pt>
                      <c:pt idx="477">
                        <c:v>-6.5504997968673706E-2</c:v>
                      </c:pt>
                      <c:pt idx="478">
                        <c:v>-6.5595000982284546E-2</c:v>
                      </c:pt>
                      <c:pt idx="479">
                        <c:v>-6.5684998035430903E-2</c:v>
                      </c:pt>
                      <c:pt idx="480">
                        <c:v>-6.5805000066757199E-2</c:v>
                      </c:pt>
                      <c:pt idx="481">
                        <c:v>-6.589499711990357E-2</c:v>
                      </c:pt>
                      <c:pt idx="482">
                        <c:v>-6.599000096321106E-2</c:v>
                      </c:pt>
                      <c:pt idx="483">
                        <c:v>-6.6104996204376223E-2</c:v>
                      </c:pt>
                      <c:pt idx="484">
                        <c:v>-6.6200000047683713E-2</c:v>
                      </c:pt>
                      <c:pt idx="485">
                        <c:v>-6.6289997100830084E-2</c:v>
                      </c:pt>
                      <c:pt idx="486">
                        <c:v>-6.6380000114440924E-2</c:v>
                      </c:pt>
                      <c:pt idx="487">
                        <c:v>-6.6499996185302737E-2</c:v>
                      </c:pt>
                      <c:pt idx="488">
                        <c:v>-6.6589999198913577E-2</c:v>
                      </c:pt>
                      <c:pt idx="489">
                        <c:v>-6.6684997081756597E-2</c:v>
                      </c:pt>
                      <c:pt idx="490">
                        <c:v>-6.679999828338623E-2</c:v>
                      </c:pt>
                      <c:pt idx="491">
                        <c:v>-6.6894996166229251E-2</c:v>
                      </c:pt>
                      <c:pt idx="492">
                        <c:v>-6.699000000953674E-2</c:v>
                      </c:pt>
                      <c:pt idx="493">
                        <c:v>-6.7084997892379761E-2</c:v>
                      </c:pt>
                      <c:pt idx="494">
                        <c:v>-6.7219996452331537E-2</c:v>
                      </c:pt>
                      <c:pt idx="495">
                        <c:v>-6.7329996824264521E-2</c:v>
                      </c:pt>
                      <c:pt idx="496">
                        <c:v>-6.7469996213912961E-2</c:v>
                      </c:pt>
                      <c:pt idx="497">
                        <c:v>-6.7634999752044678E-2</c:v>
                      </c:pt>
                      <c:pt idx="498">
                        <c:v>-6.7769998311996454E-2</c:v>
                      </c:pt>
                      <c:pt idx="499">
                        <c:v>-6.7909997701644895E-2</c:v>
                      </c:pt>
                      <c:pt idx="500">
                        <c:v>-6.8024998903274542E-2</c:v>
                      </c:pt>
                      <c:pt idx="501">
                        <c:v>-6.8164998292922968E-2</c:v>
                      </c:pt>
                      <c:pt idx="502">
                        <c:v>-6.8304997682571408E-2</c:v>
                      </c:pt>
                      <c:pt idx="503">
                        <c:v>-6.8465000391006475E-2</c:v>
                      </c:pt>
                      <c:pt idx="504">
                        <c:v>-6.8604999780654902E-2</c:v>
                      </c:pt>
                      <c:pt idx="505">
                        <c:v>-6.8744999170303342E-2</c:v>
                      </c:pt>
                      <c:pt idx="506">
                        <c:v>-6.8860000371932989E-2</c:v>
                      </c:pt>
                      <c:pt idx="507">
                        <c:v>-6.8974995613098139E-2</c:v>
                      </c:pt>
                      <c:pt idx="508">
                        <c:v>-6.9089996814727786E-2</c:v>
                      </c:pt>
                      <c:pt idx="509">
                        <c:v>-6.9279998540878296E-2</c:v>
                      </c:pt>
                      <c:pt idx="510">
                        <c:v>-6.9459998607635492E-2</c:v>
                      </c:pt>
                      <c:pt idx="511">
                        <c:v>-6.9599997997283933E-2</c:v>
                      </c:pt>
                      <c:pt idx="512">
                        <c:v>-6.9739997386932373E-2</c:v>
                      </c:pt>
                      <c:pt idx="513">
                        <c:v>-6.9764995574951166E-2</c:v>
                      </c:pt>
                      <c:pt idx="514">
                        <c:v>-6.9784998893737793E-2</c:v>
                      </c:pt>
                      <c:pt idx="515">
                        <c:v>-7.033999562263489E-2</c:v>
                      </c:pt>
                      <c:pt idx="516">
                        <c:v>-7.0569998025894171E-2</c:v>
                      </c:pt>
                      <c:pt idx="517">
                        <c:v>-7.0690000057220453E-2</c:v>
                      </c:pt>
                      <c:pt idx="518">
                        <c:v>-7.0804995298385617E-2</c:v>
                      </c:pt>
                      <c:pt idx="519">
                        <c:v>-7.0899999141693121E-2</c:v>
                      </c:pt>
                      <c:pt idx="520">
                        <c:v>-7.1039998531341547E-2</c:v>
                      </c:pt>
                      <c:pt idx="521">
                        <c:v>-7.1139997243881231E-2</c:v>
                      </c:pt>
                      <c:pt idx="522">
                        <c:v>-7.1244996786117551E-2</c:v>
                      </c:pt>
                      <c:pt idx="523">
                        <c:v>-7.1319997310638428E-2</c:v>
                      </c:pt>
                      <c:pt idx="524">
                        <c:v>-7.1604996919631958E-2</c:v>
                      </c:pt>
                      <c:pt idx="525">
                        <c:v>-7.2380000352859492E-2</c:v>
                      </c:pt>
                      <c:pt idx="526">
                        <c:v>-7.2589999437332159E-2</c:v>
                      </c:pt>
                      <c:pt idx="527">
                        <c:v>-7.2819995880126956E-2</c:v>
                      </c:pt>
                      <c:pt idx="528">
                        <c:v>-7.2979998588562009E-2</c:v>
                      </c:pt>
                      <c:pt idx="529">
                        <c:v>-7.3164999485015869E-2</c:v>
                      </c:pt>
                      <c:pt idx="530">
                        <c:v>-7.3694998025894159E-2</c:v>
                      </c:pt>
                      <c:pt idx="531">
                        <c:v>-7.3849999904632563E-2</c:v>
                      </c:pt>
                      <c:pt idx="532">
                        <c:v>-7.4094998836517337E-2</c:v>
                      </c:pt>
                      <c:pt idx="533">
                        <c:v>-7.4229997396469113E-2</c:v>
                      </c:pt>
                      <c:pt idx="534">
                        <c:v>-7.4329996109008784E-2</c:v>
                      </c:pt>
                      <c:pt idx="535">
                        <c:v>-7.4674999713897711E-2</c:v>
                      </c:pt>
                      <c:pt idx="536">
                        <c:v>-7.4860000610351557E-2</c:v>
                      </c:pt>
                      <c:pt idx="537">
                        <c:v>-7.5019997358322141E-2</c:v>
                      </c:pt>
                      <c:pt idx="538">
                        <c:v>-7.5229996442794794E-2</c:v>
                      </c:pt>
                      <c:pt idx="539">
                        <c:v>-7.5369995832443235E-2</c:v>
                      </c:pt>
                      <c:pt idx="540">
                        <c:v>-7.5534999370574951E-2</c:v>
                      </c:pt>
                      <c:pt idx="541">
                        <c:v>-7.5554996728897095E-2</c:v>
                      </c:pt>
                      <c:pt idx="542">
                        <c:v>-7.5580000877380371E-2</c:v>
                      </c:pt>
                      <c:pt idx="543">
                        <c:v>-7.5599998235702515E-2</c:v>
                      </c:pt>
                      <c:pt idx="544">
                        <c:v>-7.5650000572204584E-2</c:v>
                      </c:pt>
                      <c:pt idx="545">
                        <c:v>-7.5694996118545535E-2</c:v>
                      </c:pt>
                      <c:pt idx="546">
                        <c:v>-7.5744998455047605E-2</c:v>
                      </c:pt>
                      <c:pt idx="547">
                        <c:v>-7.5859999656677252E-2</c:v>
                      </c:pt>
                      <c:pt idx="548">
                        <c:v>-7.6164996623992925E-2</c:v>
                      </c:pt>
                      <c:pt idx="549">
                        <c:v>-7.6319998502731329E-2</c:v>
                      </c:pt>
                      <c:pt idx="550">
                        <c:v>-7.6550000905990595E-2</c:v>
                      </c:pt>
                      <c:pt idx="551">
                        <c:v>-7.6759999990463262E-2</c:v>
                      </c:pt>
                      <c:pt idx="552">
                        <c:v>-7.6899999380111689E-2</c:v>
                      </c:pt>
                      <c:pt idx="553">
                        <c:v>-7.7015000581741336E-2</c:v>
                      </c:pt>
                      <c:pt idx="554">
                        <c:v>-7.71299958229065E-2</c:v>
                      </c:pt>
                      <c:pt idx="555">
                        <c:v>-7.7244997024536133E-2</c:v>
                      </c:pt>
                      <c:pt idx="556">
                        <c:v>-7.7359998226165766E-2</c:v>
                      </c:pt>
                      <c:pt idx="557">
                        <c:v>-7.7474999427795413E-2</c:v>
                      </c:pt>
                      <c:pt idx="558">
                        <c:v>-7.7639997005462646E-2</c:v>
                      </c:pt>
                      <c:pt idx="559">
                        <c:v>-7.775499820709228E-2</c:v>
                      </c:pt>
                      <c:pt idx="560">
                        <c:v>-7.78499960899353E-2</c:v>
                      </c:pt>
                      <c:pt idx="561">
                        <c:v>-7.8159999847412107E-2</c:v>
                      </c:pt>
                      <c:pt idx="562">
                        <c:v>-7.8299999237060547E-2</c:v>
                      </c:pt>
                      <c:pt idx="563">
                        <c:v>-7.8544998168945307E-2</c:v>
                      </c:pt>
                      <c:pt idx="564">
                        <c:v>-7.8705000877380374E-2</c:v>
                      </c:pt>
                      <c:pt idx="565">
                        <c:v>-7.8819996118545538E-2</c:v>
                      </c:pt>
                      <c:pt idx="566">
                        <c:v>-7.8934997320175171E-2</c:v>
                      </c:pt>
                      <c:pt idx="567">
                        <c:v>-7.9374998807907104E-2</c:v>
                      </c:pt>
                      <c:pt idx="568">
                        <c:v>-7.9514998197555545E-2</c:v>
                      </c:pt>
                      <c:pt idx="569">
                        <c:v>-7.9629999399185178E-2</c:v>
                      </c:pt>
                      <c:pt idx="570">
                        <c:v>-7.9745000600814825E-2</c:v>
                      </c:pt>
                      <c:pt idx="571">
                        <c:v>-7.9859995841979975E-2</c:v>
                      </c:pt>
                      <c:pt idx="572">
                        <c:v>-7.9934996366500852E-2</c:v>
                      </c:pt>
                      <c:pt idx="573">
                        <c:v>-7.9954999685287478E-2</c:v>
                      </c:pt>
                      <c:pt idx="574">
                        <c:v>-7.9979997873306272E-2</c:v>
                      </c:pt>
                      <c:pt idx="575">
                        <c:v>-8.0024999380111692E-2</c:v>
                      </c:pt>
                      <c:pt idx="576">
                        <c:v>-8.0094999074935919E-2</c:v>
                      </c:pt>
                      <c:pt idx="577">
                        <c:v>-8.0484998226165769E-2</c:v>
                      </c:pt>
                      <c:pt idx="578">
                        <c:v>-8.0674999952316279E-2</c:v>
                      </c:pt>
                      <c:pt idx="579">
                        <c:v>-8.0834996700286862E-2</c:v>
                      </c:pt>
                      <c:pt idx="580">
                        <c:v>-8.1000000238418579E-2</c:v>
                      </c:pt>
                      <c:pt idx="581">
                        <c:v>-8.1180000305175776E-2</c:v>
                      </c:pt>
                      <c:pt idx="582">
                        <c:v>-8.1299996376037603E-2</c:v>
                      </c:pt>
                      <c:pt idx="583">
                        <c:v>-8.1395000219345093E-2</c:v>
                      </c:pt>
                      <c:pt idx="584">
                        <c:v>-8.1509995460510257E-2</c:v>
                      </c:pt>
                      <c:pt idx="585">
                        <c:v>-8.1644999980926516E-2</c:v>
                      </c:pt>
                      <c:pt idx="586">
                        <c:v>-8.175999522209168E-2</c:v>
                      </c:pt>
                      <c:pt idx="587">
                        <c:v>-8.185499906539917E-2</c:v>
                      </c:pt>
                      <c:pt idx="588">
                        <c:v>-8.1974995136260984E-2</c:v>
                      </c:pt>
                      <c:pt idx="589">
                        <c:v>-8.2089996337890631E-2</c:v>
                      </c:pt>
                      <c:pt idx="590">
                        <c:v>-8.2229995727539057E-2</c:v>
                      </c:pt>
                      <c:pt idx="591">
                        <c:v>-8.2344996929168704E-2</c:v>
                      </c:pt>
                      <c:pt idx="592">
                        <c:v>-8.2459998130798337E-2</c:v>
                      </c:pt>
                      <c:pt idx="593">
                        <c:v>-8.2594996690750128E-2</c:v>
                      </c:pt>
                      <c:pt idx="594">
                        <c:v>-8.2709997892379761E-2</c:v>
                      </c:pt>
                      <c:pt idx="595">
                        <c:v>-8.2844996452331537E-2</c:v>
                      </c:pt>
                      <c:pt idx="596">
                        <c:v>-8.2964998483657834E-2</c:v>
                      </c:pt>
                      <c:pt idx="597">
                        <c:v>-8.3079999685287481E-2</c:v>
                      </c:pt>
                      <c:pt idx="598">
                        <c:v>-8.3194994926452631E-2</c:v>
                      </c:pt>
                      <c:pt idx="599">
                        <c:v>-8.3309996128082278E-2</c:v>
                      </c:pt>
                      <c:pt idx="600">
                        <c:v>-8.3449995517730718E-2</c:v>
                      </c:pt>
                      <c:pt idx="601">
                        <c:v>-8.3569997549057001E-2</c:v>
                      </c:pt>
                      <c:pt idx="602">
                        <c:v>-8.3684998750686648E-2</c:v>
                      </c:pt>
                      <c:pt idx="603">
                        <c:v>-8.3799999952316281E-2</c:v>
                      </c:pt>
                      <c:pt idx="604">
                        <c:v>-8.3914995193481445E-2</c:v>
                      </c:pt>
                      <c:pt idx="605">
                        <c:v>-8.4029996395111078E-2</c:v>
                      </c:pt>
                      <c:pt idx="606">
                        <c:v>-8.4149998426437375E-2</c:v>
                      </c:pt>
                      <c:pt idx="607">
                        <c:v>-8.4284996986389166E-2</c:v>
                      </c:pt>
                      <c:pt idx="608">
                        <c:v>-8.4424996376037592E-2</c:v>
                      </c:pt>
                      <c:pt idx="609">
                        <c:v>-8.4539997577667239E-2</c:v>
                      </c:pt>
                      <c:pt idx="610">
                        <c:v>-8.4654998779296872E-2</c:v>
                      </c:pt>
                      <c:pt idx="611">
                        <c:v>-8.4794998168945313E-2</c:v>
                      </c:pt>
                      <c:pt idx="612">
                        <c:v>-8.4915000200271609E-2</c:v>
                      </c:pt>
                      <c:pt idx="613">
                        <c:v>-8.5049998760223386E-2</c:v>
                      </c:pt>
                      <c:pt idx="614">
                        <c:v>-8.5259997844696039E-2</c:v>
                      </c:pt>
                      <c:pt idx="615">
                        <c:v>-8.5490000247955319E-2</c:v>
                      </c:pt>
                      <c:pt idx="616">
                        <c:v>-8.562999963760376E-2</c:v>
                      </c:pt>
                      <c:pt idx="617">
                        <c:v>-8.5789996385574344E-2</c:v>
                      </c:pt>
                      <c:pt idx="618">
                        <c:v>-8.5949999094009397E-2</c:v>
                      </c:pt>
                      <c:pt idx="619">
                        <c:v>-8.6089998483657837E-2</c:v>
                      </c:pt>
                      <c:pt idx="620">
                        <c:v>-8.6229997873306277E-2</c:v>
                      </c:pt>
                      <c:pt idx="621">
                        <c:v>-8.6994999647140497E-2</c:v>
                      </c:pt>
                      <c:pt idx="622">
                        <c:v>-8.7599998712539678E-2</c:v>
                      </c:pt>
                      <c:pt idx="623">
                        <c:v>-8.7804996967315668E-2</c:v>
                      </c:pt>
                      <c:pt idx="624">
                        <c:v>-8.7944996356964109E-2</c:v>
                      </c:pt>
                      <c:pt idx="625">
                        <c:v>-8.8619995117187503E-2</c:v>
                      </c:pt>
                      <c:pt idx="626">
                        <c:v>-8.9019995927810666E-2</c:v>
                      </c:pt>
                      <c:pt idx="627">
                        <c:v>-8.9225000143051153E-2</c:v>
                      </c:pt>
                      <c:pt idx="628">
                        <c:v>-8.940500020980835E-2</c:v>
                      </c:pt>
                      <c:pt idx="629">
                        <c:v>-8.9564996957778933E-2</c:v>
                      </c:pt>
                      <c:pt idx="630">
                        <c:v>-8.9704996347427374E-2</c:v>
                      </c:pt>
                      <c:pt idx="631">
                        <c:v>-8.98449957370758E-2</c:v>
                      </c:pt>
                      <c:pt idx="632">
                        <c:v>-8.9959996938705447E-2</c:v>
                      </c:pt>
                      <c:pt idx="633">
                        <c:v>-9.01199996471405E-2</c:v>
                      </c:pt>
                      <c:pt idx="634">
                        <c:v>-9.0309995412826541E-2</c:v>
                      </c:pt>
                      <c:pt idx="635">
                        <c:v>-9.0444999933242801E-2</c:v>
                      </c:pt>
                      <c:pt idx="636">
                        <c:v>-9.0609997510910034E-2</c:v>
                      </c:pt>
                      <c:pt idx="637">
                        <c:v>-9.0749996900558474E-2</c:v>
                      </c:pt>
                      <c:pt idx="638">
                        <c:v>-9.0889996290206915E-2</c:v>
                      </c:pt>
                      <c:pt idx="639">
                        <c:v>-9.1029995679855341E-2</c:v>
                      </c:pt>
                      <c:pt idx="640">
                        <c:v>-9.1189998388290408E-2</c:v>
                      </c:pt>
                      <c:pt idx="641">
                        <c:v>-9.1329997777938848E-2</c:v>
                      </c:pt>
                      <c:pt idx="642">
                        <c:v>-9.1469997167587275E-2</c:v>
                      </c:pt>
                      <c:pt idx="643">
                        <c:v>-9.1609996557235715E-2</c:v>
                      </c:pt>
                      <c:pt idx="644">
                        <c:v>-9.1764998435974118E-2</c:v>
                      </c:pt>
                      <c:pt idx="645">
                        <c:v>-9.2019999027252192E-2</c:v>
                      </c:pt>
                      <c:pt idx="646">
                        <c:v>-9.2369997501373285E-2</c:v>
                      </c:pt>
                      <c:pt idx="647">
                        <c:v>-9.2579996585845953E-2</c:v>
                      </c:pt>
                      <c:pt idx="648">
                        <c:v>-9.2834997177124026E-2</c:v>
                      </c:pt>
                      <c:pt idx="649">
                        <c:v>-9.3019998073577886E-2</c:v>
                      </c:pt>
                      <c:pt idx="650">
                        <c:v>-9.3204998970031733E-2</c:v>
                      </c:pt>
                      <c:pt idx="651">
                        <c:v>-9.336999654769898E-2</c:v>
                      </c:pt>
                      <c:pt idx="652">
                        <c:v>-9.3669998645782473E-2</c:v>
                      </c:pt>
                      <c:pt idx="653">
                        <c:v>-9.388999938964844E-2</c:v>
                      </c:pt>
                      <c:pt idx="654">
                        <c:v>-9.4029998779296881E-2</c:v>
                      </c:pt>
                      <c:pt idx="655">
                        <c:v>-9.4249999523162847E-2</c:v>
                      </c:pt>
                      <c:pt idx="656">
                        <c:v>-9.4459998607635501E-2</c:v>
                      </c:pt>
                      <c:pt idx="657">
                        <c:v>-9.4669997692108154E-2</c:v>
                      </c:pt>
                      <c:pt idx="658">
                        <c:v>-9.4789999723434451E-2</c:v>
                      </c:pt>
                      <c:pt idx="659">
                        <c:v>-9.4909995794296265E-2</c:v>
                      </c:pt>
                      <c:pt idx="660">
                        <c:v>-9.5014995336532598E-2</c:v>
                      </c:pt>
                      <c:pt idx="661">
                        <c:v>-9.5094996690750125E-2</c:v>
                      </c:pt>
                      <c:pt idx="662">
                        <c:v>-9.5239996910095215E-2</c:v>
                      </c:pt>
                      <c:pt idx="663">
                        <c:v>-9.5429998636245725E-2</c:v>
                      </c:pt>
                      <c:pt idx="664">
                        <c:v>-9.5634996891021729E-2</c:v>
                      </c:pt>
                      <c:pt idx="665">
                        <c:v>-9.5819997787475589E-2</c:v>
                      </c:pt>
                      <c:pt idx="666">
                        <c:v>-9.6289998292922979E-2</c:v>
                      </c:pt>
                      <c:pt idx="667">
                        <c:v>-9.6454995870590213E-2</c:v>
                      </c:pt>
                      <c:pt idx="668">
                        <c:v>-9.6689999103546143E-2</c:v>
                      </c:pt>
                      <c:pt idx="669">
                        <c:v>-9.6894997358322146E-2</c:v>
                      </c:pt>
                      <c:pt idx="670">
                        <c:v>-9.7129994630813593E-2</c:v>
                      </c:pt>
                      <c:pt idx="671">
                        <c:v>-9.733999967575073E-2</c:v>
                      </c:pt>
                      <c:pt idx="672">
                        <c:v>-9.7489994764328E-2</c:v>
                      </c:pt>
                      <c:pt idx="673">
                        <c:v>-9.7614997625350947E-2</c:v>
                      </c:pt>
                      <c:pt idx="674">
                        <c:v>-9.794999957084656E-2</c:v>
                      </c:pt>
                      <c:pt idx="675">
                        <c:v>-9.8659998178482061E-2</c:v>
                      </c:pt>
                      <c:pt idx="676">
                        <c:v>-9.9009996652603155E-2</c:v>
                      </c:pt>
                      <c:pt idx="677">
                        <c:v>-9.9234998226165771E-2</c:v>
                      </c:pt>
                      <c:pt idx="678">
                        <c:v>-9.9344998598098755E-2</c:v>
                      </c:pt>
                      <c:pt idx="679">
                        <c:v>-9.9829995632171625E-2</c:v>
                      </c:pt>
                      <c:pt idx="680">
                        <c:v>-0.10010499954223633</c:v>
                      </c:pt>
                      <c:pt idx="681">
                        <c:v>-0.10052999258041381</c:v>
                      </c:pt>
                      <c:pt idx="682">
                        <c:v>-0.10131999254226684</c:v>
                      </c:pt>
                      <c:pt idx="683">
                        <c:v>-0.10138999223709107</c:v>
                      </c:pt>
                      <c:pt idx="684">
                        <c:v>-0.10147999525070191</c:v>
                      </c:pt>
                      <c:pt idx="685">
                        <c:v>-0.10152999162673951</c:v>
                      </c:pt>
                      <c:pt idx="686">
                        <c:v>-0.10157499313354493</c:v>
                      </c:pt>
                      <c:pt idx="687">
                        <c:v>-0.10167999267578125</c:v>
                      </c:pt>
                      <c:pt idx="688">
                        <c:v>-0.10190999507904053</c:v>
                      </c:pt>
                      <c:pt idx="689">
                        <c:v>-0.10204999446868897</c:v>
                      </c:pt>
                      <c:pt idx="690">
                        <c:v>-0.10218999385833741</c:v>
                      </c:pt>
                      <c:pt idx="691">
                        <c:v>-0.10313999652862549</c:v>
                      </c:pt>
                      <c:pt idx="692">
                        <c:v>-0.10346499681472779</c:v>
                      </c:pt>
                      <c:pt idx="693">
                        <c:v>-0.10363999605178834</c:v>
                      </c:pt>
                      <c:pt idx="694">
                        <c:v>-0.10376499891281128</c:v>
                      </c:pt>
                      <c:pt idx="695">
                        <c:v>-0.10389999151229859</c:v>
                      </c:pt>
                      <c:pt idx="696">
                        <c:v>-0.1045949935913086</c:v>
                      </c:pt>
                      <c:pt idx="697">
                        <c:v>-0.10464500188827515</c:v>
                      </c:pt>
                      <c:pt idx="698">
                        <c:v>-0.10471999645233154</c:v>
                      </c:pt>
                      <c:pt idx="699">
                        <c:v>-0.10509499311447143</c:v>
                      </c:pt>
                      <c:pt idx="700">
                        <c:v>-0.10548999309539794</c:v>
                      </c:pt>
                      <c:pt idx="701">
                        <c:v>-0.10560499429702759</c:v>
                      </c:pt>
                      <c:pt idx="702">
                        <c:v>-0.10572500228881836</c:v>
                      </c:pt>
                      <c:pt idx="703">
                        <c:v>-0.10583000183105469</c:v>
                      </c:pt>
                      <c:pt idx="704">
                        <c:v>-0.10594500303268432</c:v>
                      </c:pt>
                      <c:pt idx="705">
                        <c:v>-0.10629500150680542</c:v>
                      </c:pt>
                      <c:pt idx="706">
                        <c:v>-0.10656499862670898</c:v>
                      </c:pt>
                      <c:pt idx="707">
                        <c:v>-0.10672999620437622</c:v>
                      </c:pt>
                      <c:pt idx="708">
                        <c:v>-0.10692499876022339</c:v>
                      </c:pt>
                      <c:pt idx="709">
                        <c:v>-0.10724999904632568</c:v>
                      </c:pt>
                      <c:pt idx="710">
                        <c:v>-0.10750499963760377</c:v>
                      </c:pt>
                      <c:pt idx="711">
                        <c:v>-0.10773500204086303</c:v>
                      </c:pt>
                      <c:pt idx="712">
                        <c:v>-0.1079450011253357</c:v>
                      </c:pt>
                      <c:pt idx="713">
                        <c:v>-0.10813000202178955</c:v>
                      </c:pt>
                      <c:pt idx="714">
                        <c:v>-0.10824999809265137</c:v>
                      </c:pt>
                      <c:pt idx="715">
                        <c:v>-0.1083799958229065</c:v>
                      </c:pt>
                      <c:pt idx="716">
                        <c:v>-0.10881500244140625</c:v>
                      </c:pt>
                      <c:pt idx="717">
                        <c:v>-0.10919499397277832</c:v>
                      </c:pt>
                      <c:pt idx="718">
                        <c:v>-0.10933499336242676</c:v>
                      </c:pt>
                      <c:pt idx="719">
                        <c:v>-0.10946999788284302</c:v>
                      </c:pt>
                      <c:pt idx="720">
                        <c:v>-0.10959500074386597</c:v>
                      </c:pt>
                      <c:pt idx="721">
                        <c:v>-0.10981999635696411</c:v>
                      </c:pt>
                      <c:pt idx="722">
                        <c:v>-0.10998499393463135</c:v>
                      </c:pt>
                      <c:pt idx="723">
                        <c:v>-0.1101449966430664</c:v>
                      </c:pt>
                      <c:pt idx="724">
                        <c:v>-0.11032500267028808</c:v>
                      </c:pt>
                      <c:pt idx="725">
                        <c:v>-0.11051499843597412</c:v>
                      </c:pt>
                      <c:pt idx="726">
                        <c:v>-0.11058499813079833</c:v>
                      </c:pt>
                      <c:pt idx="727">
                        <c:v>-0.11062999963760375</c:v>
                      </c:pt>
                      <c:pt idx="728">
                        <c:v>-0.11068500280380249</c:v>
                      </c:pt>
                      <c:pt idx="729">
                        <c:v>-0.11111500263214111</c:v>
                      </c:pt>
                      <c:pt idx="730">
                        <c:v>-0.11114000082015991</c:v>
                      </c:pt>
                      <c:pt idx="731">
                        <c:v>-0.11115999221801758</c:v>
                      </c:pt>
                      <c:pt idx="732">
                        <c:v>-0.11136999130249023</c:v>
                      </c:pt>
                      <c:pt idx="733">
                        <c:v>-0.1115299940109253</c:v>
                      </c:pt>
                      <c:pt idx="734">
                        <c:v>-0.11168999671936035</c:v>
                      </c:pt>
                      <c:pt idx="735">
                        <c:v>-0.11187999248504639</c:v>
                      </c:pt>
                      <c:pt idx="736">
                        <c:v>-0.11203999519348144</c:v>
                      </c:pt>
                      <c:pt idx="737">
                        <c:v>-0.11232999563217164</c:v>
                      </c:pt>
                      <c:pt idx="738">
                        <c:v>-0.11248499155044556</c:v>
                      </c:pt>
                      <c:pt idx="739">
                        <c:v>-0.1126099944114685</c:v>
                      </c:pt>
                      <c:pt idx="740">
                        <c:v>-0.11318999528884888</c:v>
                      </c:pt>
                      <c:pt idx="741">
                        <c:v>-0.11358499526977539</c:v>
                      </c:pt>
                      <c:pt idx="742">
                        <c:v>-0.11360499858856202</c:v>
                      </c:pt>
                      <c:pt idx="743">
                        <c:v>-0.11366000175476074</c:v>
                      </c:pt>
                      <c:pt idx="744">
                        <c:v>-0.11394000053405762</c:v>
                      </c:pt>
                      <c:pt idx="745">
                        <c:v>-0.11410499811172485</c:v>
                      </c:pt>
                      <c:pt idx="746">
                        <c:v>-0.11435999870300292</c:v>
                      </c:pt>
                      <c:pt idx="747">
                        <c:v>-0.11456999778747559</c:v>
                      </c:pt>
                      <c:pt idx="748">
                        <c:v>-0.11469500064849854</c:v>
                      </c:pt>
                      <c:pt idx="749">
                        <c:v>-0.11504499912261963</c:v>
                      </c:pt>
                      <c:pt idx="750">
                        <c:v>-0.11527500152587891</c:v>
                      </c:pt>
                      <c:pt idx="751">
                        <c:v>-0.11563999652862549</c:v>
                      </c:pt>
                      <c:pt idx="752">
                        <c:v>-0.11566499471664429</c:v>
                      </c:pt>
                      <c:pt idx="753">
                        <c:v>-0.11619999408721923</c:v>
                      </c:pt>
                      <c:pt idx="754">
                        <c:v>-0.11642999649047851</c:v>
                      </c:pt>
                      <c:pt idx="755">
                        <c:v>-0.11663999557495117</c:v>
                      </c:pt>
                      <c:pt idx="756">
                        <c:v>-0.11689499616622925</c:v>
                      </c:pt>
                      <c:pt idx="757">
                        <c:v>-0.1170799970626831</c:v>
                      </c:pt>
                      <c:pt idx="758">
                        <c:v>-0.11726499795913696</c:v>
                      </c:pt>
                      <c:pt idx="759">
                        <c:v>-0.11747499704360961</c:v>
                      </c:pt>
                      <c:pt idx="760">
                        <c:v>-0.11812999248504638</c:v>
                      </c:pt>
                      <c:pt idx="761">
                        <c:v>-0.11815500259399414</c:v>
                      </c:pt>
                      <c:pt idx="762">
                        <c:v>-0.1188249945640564</c:v>
                      </c:pt>
                      <c:pt idx="763">
                        <c:v>-0.11898000240325927</c:v>
                      </c:pt>
                      <c:pt idx="764">
                        <c:v>-0.11909499168395996</c:v>
                      </c:pt>
                      <c:pt idx="765">
                        <c:v>-0.11947000026702881</c:v>
                      </c:pt>
                      <c:pt idx="766">
                        <c:v>-0.11999499797821045</c:v>
                      </c:pt>
                      <c:pt idx="767">
                        <c:v>-0.12001500129699708</c:v>
                      </c:pt>
                      <c:pt idx="768">
                        <c:v>-0.12072999477386474</c:v>
                      </c:pt>
                      <c:pt idx="769">
                        <c:v>-0.12100499868392944</c:v>
                      </c:pt>
                      <c:pt idx="770">
                        <c:v>-0.12103499174118042</c:v>
                      </c:pt>
                      <c:pt idx="771">
                        <c:v>-0.12131999731063843</c:v>
                      </c:pt>
                      <c:pt idx="772">
                        <c:v>-0.12136499881744385</c:v>
                      </c:pt>
                      <c:pt idx="773">
                        <c:v>-0.12141499519348145</c:v>
                      </c:pt>
                      <c:pt idx="774">
                        <c:v>-0.12145999670028687</c:v>
                      </c:pt>
                      <c:pt idx="775">
                        <c:v>-0.12152999639511108</c:v>
                      </c:pt>
                      <c:pt idx="776">
                        <c:v>-0.12175999879837036</c:v>
                      </c:pt>
                      <c:pt idx="777">
                        <c:v>-0.1226349949836731</c:v>
                      </c:pt>
                      <c:pt idx="778">
                        <c:v>-0.12323999404907227</c:v>
                      </c:pt>
                      <c:pt idx="779">
                        <c:v>-0.12351999282836915</c:v>
                      </c:pt>
                      <c:pt idx="780">
                        <c:v>-0.1237299919128418</c:v>
                      </c:pt>
                      <c:pt idx="781">
                        <c:v>-0.12377499341964722</c:v>
                      </c:pt>
                      <c:pt idx="782">
                        <c:v>-0.12379499673843383</c:v>
                      </c:pt>
                      <c:pt idx="783">
                        <c:v>-0.12388999462127685</c:v>
                      </c:pt>
                      <c:pt idx="784">
                        <c:v>-0.12398499250411987</c:v>
                      </c:pt>
                      <c:pt idx="785">
                        <c:v>-0.12402499914169311</c:v>
                      </c:pt>
                      <c:pt idx="786">
                        <c:v>-0.12407499551773071</c:v>
                      </c:pt>
                      <c:pt idx="787">
                        <c:v>-0.12411999702453613</c:v>
                      </c:pt>
                      <c:pt idx="788">
                        <c:v>-0.12416999340057373</c:v>
                      </c:pt>
                      <c:pt idx="789">
                        <c:v>-0.12432500123977661</c:v>
                      </c:pt>
                      <c:pt idx="790">
                        <c:v>-0.12435499429702759</c:v>
                      </c:pt>
                      <c:pt idx="791">
                        <c:v>-0.12437499761581421</c:v>
                      </c:pt>
                      <c:pt idx="792">
                        <c:v>-0.12446999549865723</c:v>
                      </c:pt>
                      <c:pt idx="793">
                        <c:v>-0.12518500089645385</c:v>
                      </c:pt>
                      <c:pt idx="794">
                        <c:v>-0.12551000118255615</c:v>
                      </c:pt>
                      <c:pt idx="795">
                        <c:v>-0.12555999755859376</c:v>
                      </c:pt>
                      <c:pt idx="796">
                        <c:v>-0.12559000253677369</c:v>
                      </c:pt>
                      <c:pt idx="797">
                        <c:v>-0.12560499906539918</c:v>
                      </c:pt>
                      <c:pt idx="798">
                        <c:v>-0.12562999725341797</c:v>
                      </c:pt>
                      <c:pt idx="799">
                        <c:v>-0.1256500005722046</c:v>
                      </c:pt>
                      <c:pt idx="800">
                        <c:v>-0.12567499876022339</c:v>
                      </c:pt>
                      <c:pt idx="801">
                        <c:v>-0.12569999694824219</c:v>
                      </c:pt>
                      <c:pt idx="802">
                        <c:v>-0.12572000026702881</c:v>
                      </c:pt>
                      <c:pt idx="803">
                        <c:v>-0.12574499845504761</c:v>
                      </c:pt>
                      <c:pt idx="804">
                        <c:v>-0.12581999301910402</c:v>
                      </c:pt>
                      <c:pt idx="805">
                        <c:v>-0.12587000131607057</c:v>
                      </c:pt>
                      <c:pt idx="806">
                        <c:v>-0.12591499090194702</c:v>
                      </c:pt>
                      <c:pt idx="807">
                        <c:v>-0.12604500055313111</c:v>
                      </c:pt>
                      <c:pt idx="808">
                        <c:v>-0.12626999616622925</c:v>
                      </c:pt>
                      <c:pt idx="809">
                        <c:v>-0.12736499309539795</c:v>
                      </c:pt>
                      <c:pt idx="810">
                        <c:v>-0.12753000259399414</c:v>
                      </c:pt>
                      <c:pt idx="811">
                        <c:v>-0.12771499156951904</c:v>
                      </c:pt>
                      <c:pt idx="812">
                        <c:v>-0.12790499925613402</c:v>
                      </c:pt>
                      <c:pt idx="813">
                        <c:v>-0.12804499864578248</c:v>
                      </c:pt>
                      <c:pt idx="814">
                        <c:v>-0.12826499938964844</c:v>
                      </c:pt>
                      <c:pt idx="815">
                        <c:v>-0.1286099910736084</c:v>
                      </c:pt>
                      <c:pt idx="816">
                        <c:v>-0.12898499965667726</c:v>
                      </c:pt>
                      <c:pt idx="817">
                        <c:v>-0.12921999692916869</c:v>
                      </c:pt>
                      <c:pt idx="818">
                        <c:v>-0.12944999933242798</c:v>
                      </c:pt>
                      <c:pt idx="819">
                        <c:v>-0.12968499660491944</c:v>
                      </c:pt>
                      <c:pt idx="820">
                        <c:v>-0.13011499643325805</c:v>
                      </c:pt>
                      <c:pt idx="821">
                        <c:v>-0.13026999235153197</c:v>
                      </c:pt>
                      <c:pt idx="822">
                        <c:v>-0.13057500123977661</c:v>
                      </c:pt>
                      <c:pt idx="823">
                        <c:v>-0.13116499185562133</c:v>
                      </c:pt>
                      <c:pt idx="824">
                        <c:v>-0.13134999275207521</c:v>
                      </c:pt>
                      <c:pt idx="825">
                        <c:v>-0.13151500225067139</c:v>
                      </c:pt>
                      <c:pt idx="826">
                        <c:v>-0.13176499605178832</c:v>
                      </c:pt>
                      <c:pt idx="827">
                        <c:v>-0.13206499814987183</c:v>
                      </c:pt>
                      <c:pt idx="828">
                        <c:v>-0.13241499662399292</c:v>
                      </c:pt>
                      <c:pt idx="829">
                        <c:v>-0.13274499177932739</c:v>
                      </c:pt>
                      <c:pt idx="830">
                        <c:v>-0.1330399990081787</c:v>
                      </c:pt>
                      <c:pt idx="831">
                        <c:v>-0.13334000110626221</c:v>
                      </c:pt>
                      <c:pt idx="832">
                        <c:v>-0.1336899995803833</c:v>
                      </c:pt>
                      <c:pt idx="833">
                        <c:v>-0.13396499156951905</c:v>
                      </c:pt>
                      <c:pt idx="834">
                        <c:v>-0.13438500165939332</c:v>
                      </c:pt>
                      <c:pt idx="835">
                        <c:v>-0.134689998626709</c:v>
                      </c:pt>
                      <c:pt idx="836">
                        <c:v>-0.13575500249862671</c:v>
                      </c:pt>
                      <c:pt idx="837">
                        <c:v>-0.13639999628067018</c:v>
                      </c:pt>
                      <c:pt idx="838">
                        <c:v>-0.13672999143600464</c:v>
                      </c:pt>
                      <c:pt idx="839">
                        <c:v>-0.13700000047683716</c:v>
                      </c:pt>
                      <c:pt idx="840">
                        <c:v>-0.13780999183654785</c:v>
                      </c:pt>
                      <c:pt idx="841">
                        <c:v>-0.13813499212265015</c:v>
                      </c:pt>
                      <c:pt idx="842">
                        <c:v>-0.13845999240875245</c:v>
                      </c:pt>
                      <c:pt idx="843">
                        <c:v>-0.13883500099182128</c:v>
                      </c:pt>
                      <c:pt idx="844">
                        <c:v>-0.13914499282836915</c:v>
                      </c:pt>
                      <c:pt idx="845">
                        <c:v>-0.13968999385833741</c:v>
                      </c:pt>
                      <c:pt idx="846">
                        <c:v>-0.14003499746322631</c:v>
                      </c:pt>
                      <c:pt idx="847">
                        <c:v>-0.14036499261856078</c:v>
                      </c:pt>
                      <c:pt idx="848">
                        <c:v>-0.14115999937057494</c:v>
                      </c:pt>
                      <c:pt idx="849">
                        <c:v>-0.14118499755859376</c:v>
                      </c:pt>
                      <c:pt idx="850">
                        <c:v>-0.14123499393463135</c:v>
                      </c:pt>
                      <c:pt idx="851">
                        <c:v>-0.14140999317169189</c:v>
                      </c:pt>
                      <c:pt idx="852">
                        <c:v>-0.14184999465942383</c:v>
                      </c:pt>
                      <c:pt idx="853">
                        <c:v>-0.14239999055862426</c:v>
                      </c:pt>
                      <c:pt idx="854">
                        <c:v>-0.1430299997329712</c:v>
                      </c:pt>
                      <c:pt idx="855">
                        <c:v>-0.14363999366760255</c:v>
                      </c:pt>
                      <c:pt idx="856">
                        <c:v>-0.14366499185562134</c:v>
                      </c:pt>
                      <c:pt idx="857">
                        <c:v>-0.14375499486923218</c:v>
                      </c:pt>
                      <c:pt idx="858">
                        <c:v>-0.14395999908447266</c:v>
                      </c:pt>
                      <c:pt idx="859">
                        <c:v>-0.14403499364852906</c:v>
                      </c:pt>
                      <c:pt idx="860">
                        <c:v>-0.1440500020980835</c:v>
                      </c:pt>
                      <c:pt idx="861">
                        <c:v>-0.14407500028610229</c:v>
                      </c:pt>
                      <c:pt idx="862">
                        <c:v>-0.14409499168395995</c:v>
                      </c:pt>
                      <c:pt idx="863">
                        <c:v>-0.14411499500274658</c:v>
                      </c:pt>
                      <c:pt idx="864">
                        <c:v>-0.1441349983215332</c:v>
                      </c:pt>
                      <c:pt idx="865">
                        <c:v>-0.14417999982833862</c:v>
                      </c:pt>
                      <c:pt idx="866">
                        <c:v>-0.14427499771118163</c:v>
                      </c:pt>
                      <c:pt idx="867">
                        <c:v>-0.14665999412536621</c:v>
                      </c:pt>
                      <c:pt idx="868">
                        <c:v>-0.14691499471664429</c:v>
                      </c:pt>
                      <c:pt idx="869">
                        <c:v>-0.14752500057220458</c:v>
                      </c:pt>
                      <c:pt idx="870">
                        <c:v>-0.1476599931716919</c:v>
                      </c:pt>
                      <c:pt idx="871">
                        <c:v>-0.14934499263763429</c:v>
                      </c:pt>
                      <c:pt idx="872">
                        <c:v>-0.14962999820709227</c:v>
                      </c:pt>
                      <c:pt idx="873">
                        <c:v>-0.14969999790191652</c:v>
                      </c:pt>
                      <c:pt idx="874">
                        <c:v>-0.14969999790191652</c:v>
                      </c:pt>
                    </c:numCache>
                  </c:numRef>
                </c:val>
                <c:smooth val="0"/>
                <c:extLst>
                  <c:ext xmlns:c16="http://schemas.microsoft.com/office/drawing/2014/chart" uri="{C3380CC4-5D6E-409C-BE32-E72D297353CC}">
                    <c16:uniqueId val="{00000008-4330-4E2E-853A-D4BBEC06A320}"/>
                  </c:ext>
                </c:extLst>
              </c15:ser>
            </c15:filteredLineSeries>
            <c15:filteredLineSeries>
              <c15:ser>
                <c:idx val="8"/>
                <c:order val="8"/>
                <c:spPr>
                  <a:ln w="28575" cap="rnd">
                    <a:solidFill>
                      <a:schemeClr val="accent3">
                        <a:lumMod val="60000"/>
                      </a:schemeClr>
                    </a:solidFill>
                    <a:round/>
                  </a:ln>
                  <a:effectLst/>
                </c:spPr>
                <c:marker>
                  <c:symbol val="none"/>
                </c:marker>
                <c:val>
                  <c:numRef>
                    <c:extLst xmlns:c15="http://schemas.microsoft.com/office/drawing/2012/chart">
                      <c:ext xmlns:c15="http://schemas.microsoft.com/office/drawing/2012/chart" uri="{02D57815-91ED-43cb-92C2-25804820EDAC}">
                        <c15:formulaRef>
                          <c15:sqref>Sheet1!$I$2:$I$996</c15:sqref>
                        </c15:formulaRef>
                      </c:ext>
                    </c:extLst>
                    <c:numCache>
                      <c:formatCode>General</c:formatCode>
                      <c:ptCount val="995"/>
                    </c:numCache>
                  </c:numRef>
                </c:val>
                <c:smooth val="0"/>
                <c:extLst>
                  <c:ext xmlns:c16="http://schemas.microsoft.com/office/drawing/2014/chart" uri="{C3380CC4-5D6E-409C-BE32-E72D297353CC}">
                    <c16:uniqueId val="{00000009-4330-4E2E-853A-D4BBEC06A320}"/>
                  </c:ext>
                </c:extLst>
              </c15:ser>
            </c15:filteredLineSeries>
            <c15:filteredLineSeries>
              <c15:ser>
                <c:idx val="9"/>
                <c:order val="9"/>
                <c:spPr>
                  <a:ln w="28575" cap="rnd">
                    <a:solidFill>
                      <a:schemeClr val="accent4">
                        <a:lumMod val="60000"/>
                      </a:schemeClr>
                    </a:solidFill>
                    <a:round/>
                  </a:ln>
                  <a:effectLst/>
                </c:spPr>
                <c:marker>
                  <c:symbol val="none"/>
                </c:marker>
                <c:val>
                  <c:numRef>
                    <c:extLst xmlns:c15="http://schemas.microsoft.com/office/drawing/2012/chart">
                      <c:ext xmlns:c15="http://schemas.microsoft.com/office/drawing/2012/chart" uri="{02D57815-91ED-43cb-92C2-25804820EDAC}">
                        <c15:formulaRef>
                          <c15:sqref>Sheet1!$J$2:$J$996</c15:sqref>
                        </c15:formulaRef>
                      </c:ext>
                    </c:extLst>
                    <c:numCache>
                      <c:formatCode>General</c:formatCode>
                      <c:ptCount val="995"/>
                      <c:pt idx="0">
                        <c:v>-1.5599999576807022E-3</c:v>
                      </c:pt>
                      <c:pt idx="1">
                        <c:v>-1.6550000756978989E-3</c:v>
                      </c:pt>
                      <c:pt idx="2">
                        <c:v>-1.7149999737739563E-3</c:v>
                      </c:pt>
                      <c:pt idx="3">
                        <c:v>-1.7799999564886092E-3</c:v>
                      </c:pt>
                      <c:pt idx="4">
                        <c:v>-1.8300000578165055E-3</c:v>
                      </c:pt>
                      <c:pt idx="5">
                        <c:v>-1.875000074505806E-3</c:v>
                      </c:pt>
                      <c:pt idx="6">
                        <c:v>-1.9500000402331353E-3</c:v>
                      </c:pt>
                      <c:pt idx="7">
                        <c:v>-1.9750000908970835E-3</c:v>
                      </c:pt>
                      <c:pt idx="8">
                        <c:v>-2.0199999213218688E-3</c:v>
                      </c:pt>
                      <c:pt idx="9">
                        <c:v>-2.0700000226497651E-3</c:v>
                      </c:pt>
                      <c:pt idx="10">
                        <c:v>-2.1150000393390656E-3</c:v>
                      </c:pt>
                      <c:pt idx="11">
                        <c:v>-2.160000056028366E-3</c:v>
                      </c:pt>
                      <c:pt idx="12">
                        <c:v>-2.2050000727176665E-3</c:v>
                      </c:pt>
                      <c:pt idx="13">
                        <c:v>-2.2700000554323196E-3</c:v>
                      </c:pt>
                      <c:pt idx="14">
                        <c:v>-2.3199999704957008E-3</c:v>
                      </c:pt>
                      <c:pt idx="15">
                        <c:v>-2.3649999871850013E-3</c:v>
                      </c:pt>
                      <c:pt idx="16">
                        <c:v>-2.4100000038743017E-3</c:v>
                      </c:pt>
                      <c:pt idx="17">
                        <c:v>-2.4599999189376829E-3</c:v>
                      </c:pt>
                      <c:pt idx="18">
                        <c:v>-2.7400000020861627E-3</c:v>
                      </c:pt>
                      <c:pt idx="19">
                        <c:v>-2.9950000345706938E-3</c:v>
                      </c:pt>
                      <c:pt idx="20">
                        <c:v>-3.4549999982118607E-3</c:v>
                      </c:pt>
                      <c:pt idx="21">
                        <c:v>-3.8199998438358308E-3</c:v>
                      </c:pt>
                      <c:pt idx="22">
                        <c:v>-4.0600001811981201E-3</c:v>
                      </c:pt>
                      <c:pt idx="23">
                        <c:v>-4.1749998927116394E-3</c:v>
                      </c:pt>
                      <c:pt idx="24">
                        <c:v>-4.244999960064888E-3</c:v>
                      </c:pt>
                      <c:pt idx="25">
                        <c:v>-4.3150000274181366E-3</c:v>
                      </c:pt>
                      <c:pt idx="26">
                        <c:v>-4.3800000101327898E-3</c:v>
                      </c:pt>
                      <c:pt idx="27">
                        <c:v>-4.4300001114606861E-3</c:v>
                      </c:pt>
                      <c:pt idx="28">
                        <c:v>-4.4750001281499861E-3</c:v>
                      </c:pt>
                      <c:pt idx="29">
                        <c:v>-4.520000144839287E-3</c:v>
                      </c:pt>
                      <c:pt idx="30">
                        <c:v>-4.565000161528587E-3</c:v>
                      </c:pt>
                      <c:pt idx="31">
                        <c:v>-4.614999890327454E-3</c:v>
                      </c:pt>
                      <c:pt idx="32">
                        <c:v>-4.659999907016754E-3</c:v>
                      </c:pt>
                      <c:pt idx="33">
                        <c:v>-4.7049999237060549E-3</c:v>
                      </c:pt>
                      <c:pt idx="34">
                        <c:v>-4.7550000250339512E-3</c:v>
                      </c:pt>
                      <c:pt idx="35">
                        <c:v>-4.8000000417232512E-3</c:v>
                      </c:pt>
                      <c:pt idx="36">
                        <c:v>-4.8700001090764998E-3</c:v>
                      </c:pt>
                      <c:pt idx="37">
                        <c:v>-4.9150001257658006E-3</c:v>
                      </c:pt>
                      <c:pt idx="38">
                        <c:v>-4.9600001424551007E-3</c:v>
                      </c:pt>
                      <c:pt idx="39">
                        <c:v>-5.0099998712539676E-3</c:v>
                      </c:pt>
                      <c:pt idx="40">
                        <c:v>-5.0500001758337024E-3</c:v>
                      </c:pt>
                      <c:pt idx="41">
                        <c:v>-5.0999999046325685E-3</c:v>
                      </c:pt>
                      <c:pt idx="42">
                        <c:v>-5.1449999213218685E-3</c:v>
                      </c:pt>
                      <c:pt idx="43">
                        <c:v>-5.1899999380111694E-3</c:v>
                      </c:pt>
                      <c:pt idx="44">
                        <c:v>-5.2149999886751171E-3</c:v>
                      </c:pt>
                      <c:pt idx="45">
                        <c:v>-5.260000005364418E-3</c:v>
                      </c:pt>
                      <c:pt idx="46">
                        <c:v>-5.3100001066923143E-3</c:v>
                      </c:pt>
                      <c:pt idx="47">
                        <c:v>-5.3599998354911804E-3</c:v>
                      </c:pt>
                      <c:pt idx="48">
                        <c:v>-5.4049998521804813E-3</c:v>
                      </c:pt>
                      <c:pt idx="49">
                        <c:v>-5.4499998688697813E-3</c:v>
                      </c:pt>
                      <c:pt idx="50">
                        <c:v>-5.4949998855590822E-3</c:v>
                      </c:pt>
                      <c:pt idx="51">
                        <c:v>-5.5399999022483822E-3</c:v>
                      </c:pt>
                      <c:pt idx="52">
                        <c:v>-5.5900000035762785E-3</c:v>
                      </c:pt>
                      <c:pt idx="53">
                        <c:v>-5.6350000202655794E-3</c:v>
                      </c:pt>
                      <c:pt idx="54">
                        <c:v>-5.6800000369548794E-3</c:v>
                      </c:pt>
                      <c:pt idx="55">
                        <c:v>-5.7000000029802326E-3</c:v>
                      </c:pt>
                      <c:pt idx="56">
                        <c:v>-5.7250000536441803E-3</c:v>
                      </c:pt>
                      <c:pt idx="57">
                        <c:v>-5.750000104308128E-3</c:v>
                      </c:pt>
                      <c:pt idx="58">
                        <c:v>-5.8200001716613766E-3</c:v>
                      </c:pt>
                      <c:pt idx="59">
                        <c:v>-5.844999849796295E-3</c:v>
                      </c:pt>
                      <c:pt idx="60">
                        <c:v>-5.8899998664855959E-3</c:v>
                      </c:pt>
                      <c:pt idx="61">
                        <c:v>-5.9099998325109482E-3</c:v>
                      </c:pt>
                      <c:pt idx="62">
                        <c:v>-5.9599999338388445E-3</c:v>
                      </c:pt>
                      <c:pt idx="63">
                        <c:v>-5.9999998658895491E-3</c:v>
                      </c:pt>
                      <c:pt idx="64">
                        <c:v>-6.04499988257885E-3</c:v>
                      </c:pt>
                      <c:pt idx="65">
                        <c:v>-6.1000000685453417E-3</c:v>
                      </c:pt>
                      <c:pt idx="66">
                        <c:v>-6.1450000852346417E-3</c:v>
                      </c:pt>
                      <c:pt idx="67">
                        <c:v>-6.1900001019239426E-3</c:v>
                      </c:pt>
                      <c:pt idx="68">
                        <c:v>-6.2300000339746472E-3</c:v>
                      </c:pt>
                      <c:pt idx="69">
                        <c:v>-6.2799997627735141E-3</c:v>
                      </c:pt>
                      <c:pt idx="70">
                        <c:v>-6.3299998641014096E-3</c:v>
                      </c:pt>
                      <c:pt idx="71">
                        <c:v>-6.3749998807907104E-3</c:v>
                      </c:pt>
                      <c:pt idx="72">
                        <c:v>-6.4199998974800113E-3</c:v>
                      </c:pt>
                      <c:pt idx="73">
                        <c:v>-6.4699999988079068E-3</c:v>
                      </c:pt>
                      <c:pt idx="74">
                        <c:v>-6.5150000154972076E-3</c:v>
                      </c:pt>
                      <c:pt idx="75">
                        <c:v>-6.5600000321865085E-3</c:v>
                      </c:pt>
                      <c:pt idx="76">
                        <c:v>-6.6050000488758085E-3</c:v>
                      </c:pt>
                      <c:pt idx="77">
                        <c:v>-6.6500000655651094E-3</c:v>
                      </c:pt>
                      <c:pt idx="78">
                        <c:v>-6.7000001668930057E-3</c:v>
                      </c:pt>
                      <c:pt idx="79">
                        <c:v>-6.7699998617172241E-3</c:v>
                      </c:pt>
                      <c:pt idx="80">
                        <c:v>-6.814999878406525E-3</c:v>
                      </c:pt>
                      <c:pt idx="81">
                        <c:v>-6.859999895095825E-3</c:v>
                      </c:pt>
                      <c:pt idx="82">
                        <c:v>-6.9049999117851259E-3</c:v>
                      </c:pt>
                      <c:pt idx="83">
                        <c:v>-6.9550000131130222E-3</c:v>
                      </c:pt>
                      <c:pt idx="84">
                        <c:v>-6.9949999451637268E-3</c:v>
                      </c:pt>
                      <c:pt idx="85">
                        <c:v>-7.0450000464916231E-3</c:v>
                      </c:pt>
                      <c:pt idx="86">
                        <c:v>-7.0900000631809231E-3</c:v>
                      </c:pt>
                      <c:pt idx="87">
                        <c:v>-7.135000079870224E-3</c:v>
                      </c:pt>
                      <c:pt idx="88">
                        <c:v>-7.1800000965595249E-3</c:v>
                      </c:pt>
                      <c:pt idx="89">
                        <c:v>-7.2250001132488249E-3</c:v>
                      </c:pt>
                      <c:pt idx="90">
                        <c:v>-7.2700001299381258E-3</c:v>
                      </c:pt>
                      <c:pt idx="91">
                        <c:v>-7.3200002312660221E-3</c:v>
                      </c:pt>
                      <c:pt idx="92">
                        <c:v>-7.3650002479553221E-3</c:v>
                      </c:pt>
                      <c:pt idx="93">
                        <c:v>-7.4150003492832184E-3</c:v>
                      </c:pt>
                      <c:pt idx="94">
                        <c:v>-7.455000281333923E-3</c:v>
                      </c:pt>
                      <c:pt idx="95">
                        <c:v>-7.5049996376037598E-3</c:v>
                      </c:pt>
                      <c:pt idx="96">
                        <c:v>-7.5499996542930606E-3</c:v>
                      </c:pt>
                      <c:pt idx="97">
                        <c:v>-7.6099999248981478E-3</c:v>
                      </c:pt>
                      <c:pt idx="98">
                        <c:v>-7.6750002801418303E-3</c:v>
                      </c:pt>
                      <c:pt idx="99">
                        <c:v>-7.7699996531009671E-3</c:v>
                      </c:pt>
                      <c:pt idx="100">
                        <c:v>-7.8350000083446496E-3</c:v>
                      </c:pt>
                      <c:pt idx="101">
                        <c:v>-7.8800000250339505E-3</c:v>
                      </c:pt>
                      <c:pt idx="102">
                        <c:v>-7.9549998044967651E-3</c:v>
                      </c:pt>
                      <c:pt idx="103">
                        <c:v>-8.0250002443790439E-3</c:v>
                      </c:pt>
                      <c:pt idx="104">
                        <c:v>-8.0899998545646661E-3</c:v>
                      </c:pt>
                      <c:pt idx="105">
                        <c:v>-8.1600002944469448E-3</c:v>
                      </c:pt>
                      <c:pt idx="106">
                        <c:v>-8.2299999892711632E-3</c:v>
                      </c:pt>
                      <c:pt idx="107">
                        <c:v>-8.3250001072883613E-3</c:v>
                      </c:pt>
                      <c:pt idx="108">
                        <c:v>-8.4399998188018806E-3</c:v>
                      </c:pt>
                      <c:pt idx="109">
                        <c:v>-8.5050001740455631E-3</c:v>
                      </c:pt>
                      <c:pt idx="110">
                        <c:v>-8.6000002920627594E-3</c:v>
                      </c:pt>
                      <c:pt idx="111">
                        <c:v>-8.7150000035762787E-3</c:v>
                      </c:pt>
                      <c:pt idx="112">
                        <c:v>-8.810000121593475E-3</c:v>
                      </c:pt>
                      <c:pt idx="113">
                        <c:v>-8.9000001549720768E-3</c:v>
                      </c:pt>
                      <c:pt idx="114">
                        <c:v>-8.9950002729892731E-3</c:v>
                      </c:pt>
                      <c:pt idx="115">
                        <c:v>-9.1349996626377099E-3</c:v>
                      </c:pt>
                      <c:pt idx="116">
                        <c:v>-9.2950001358985904E-3</c:v>
                      </c:pt>
                      <c:pt idx="117">
                        <c:v>-9.4350002706050876E-3</c:v>
                      </c:pt>
                      <c:pt idx="118">
                        <c:v>-9.5749996602535244E-3</c:v>
                      </c:pt>
                      <c:pt idx="119">
                        <c:v>-9.7149997949600216E-3</c:v>
                      </c:pt>
                      <c:pt idx="120">
                        <c:v>-9.8750002682209022E-3</c:v>
                      </c:pt>
                      <c:pt idx="121">
                        <c:v>-1.005999967455864E-2</c:v>
                      </c:pt>
                      <c:pt idx="122">
                        <c:v>-1.0239999741315842E-2</c:v>
                      </c:pt>
                      <c:pt idx="123">
                        <c:v>-1.0405000299215317E-2</c:v>
                      </c:pt>
                      <c:pt idx="124">
                        <c:v>-1.0570000112056731E-2</c:v>
                      </c:pt>
                      <c:pt idx="125">
                        <c:v>-1.0774999856948853E-2</c:v>
                      </c:pt>
                      <c:pt idx="126">
                        <c:v>-1.0939999669790267E-2</c:v>
                      </c:pt>
                      <c:pt idx="127">
                        <c:v>-1.1124999821186065E-2</c:v>
                      </c:pt>
                      <c:pt idx="128">
                        <c:v>-1.1289999634027482E-2</c:v>
                      </c:pt>
                      <c:pt idx="129">
                        <c:v>-1.1495000123977661E-2</c:v>
                      </c:pt>
                      <c:pt idx="130">
                        <c:v>-1.1819999665021896E-2</c:v>
                      </c:pt>
                      <c:pt idx="131">
                        <c:v>-1.2099999934434891E-2</c:v>
                      </c:pt>
                      <c:pt idx="132">
                        <c:v>-1.2304999679327012E-2</c:v>
                      </c:pt>
                      <c:pt idx="133">
                        <c:v>-1.2470000237226487E-2</c:v>
                      </c:pt>
                      <c:pt idx="134">
                        <c:v>-1.2649999558925628E-2</c:v>
                      </c:pt>
                      <c:pt idx="135">
                        <c:v>-1.2839999794960023E-2</c:v>
                      </c:pt>
                      <c:pt idx="136">
                        <c:v>-1.2999999523162841E-2</c:v>
                      </c:pt>
                      <c:pt idx="137">
                        <c:v>-1.316000074148178E-2</c:v>
                      </c:pt>
                      <c:pt idx="138">
                        <c:v>-1.334500014781952E-2</c:v>
                      </c:pt>
                      <c:pt idx="139">
                        <c:v>-1.3605000078678131E-2</c:v>
                      </c:pt>
                      <c:pt idx="140">
                        <c:v>-1.3834999501705169E-2</c:v>
                      </c:pt>
                      <c:pt idx="141">
                        <c:v>-1.4064997434616089E-2</c:v>
                      </c:pt>
                      <c:pt idx="142">
                        <c:v>-1.4270000159740448E-2</c:v>
                      </c:pt>
                      <c:pt idx="143">
                        <c:v>-1.4409999549388885E-2</c:v>
                      </c:pt>
                      <c:pt idx="144">
                        <c:v>-1.4524999260902404E-2</c:v>
                      </c:pt>
                      <c:pt idx="145">
                        <c:v>-1.4620000123977661E-2</c:v>
                      </c:pt>
                      <c:pt idx="146">
                        <c:v>-1.4710000157356263E-2</c:v>
                      </c:pt>
                      <c:pt idx="147">
                        <c:v>-1.4830000698566437E-2</c:v>
                      </c:pt>
                      <c:pt idx="148">
                        <c:v>-1.4944997429847718E-2</c:v>
                      </c:pt>
                      <c:pt idx="149">
                        <c:v>-1.5034997463226318E-2</c:v>
                      </c:pt>
                      <c:pt idx="150">
                        <c:v>-1.5154999494552613E-2</c:v>
                      </c:pt>
                      <c:pt idx="151">
                        <c:v>-1.5264999866485596E-2</c:v>
                      </c:pt>
                      <c:pt idx="152">
                        <c:v>-1.5360000729560851E-2</c:v>
                      </c:pt>
                      <c:pt idx="153">
                        <c:v>-1.5449999272823334E-2</c:v>
                      </c:pt>
                      <c:pt idx="154">
                        <c:v>-1.5569999814033508E-2</c:v>
                      </c:pt>
                      <c:pt idx="155">
                        <c:v>-1.565999984741211E-2</c:v>
                      </c:pt>
                      <c:pt idx="156">
                        <c:v>-1.5779997408390044E-2</c:v>
                      </c:pt>
                      <c:pt idx="157">
                        <c:v>-1.5895000100135802E-2</c:v>
                      </c:pt>
                      <c:pt idx="158">
                        <c:v>-1.5985000133514404E-2</c:v>
                      </c:pt>
                      <c:pt idx="159">
                        <c:v>-1.6079999506473541E-2</c:v>
                      </c:pt>
                      <c:pt idx="160">
                        <c:v>-1.6169999539852143E-2</c:v>
                      </c:pt>
                      <c:pt idx="161">
                        <c:v>-1.626499742269516E-2</c:v>
                      </c:pt>
                      <c:pt idx="162">
                        <c:v>-1.6354997456073762E-2</c:v>
                      </c:pt>
                      <c:pt idx="163">
                        <c:v>-1.6449999809265137E-2</c:v>
                      </c:pt>
                      <c:pt idx="164">
                        <c:v>-1.6539999842643739E-2</c:v>
                      </c:pt>
                      <c:pt idx="165">
                        <c:v>-1.6654999554157258E-2</c:v>
                      </c:pt>
                      <c:pt idx="166">
                        <c:v>-1.6749997437000275E-2</c:v>
                      </c:pt>
                      <c:pt idx="167">
                        <c:v>-1.6820000112056734E-2</c:v>
                      </c:pt>
                      <c:pt idx="168">
                        <c:v>-1.6910000145435332E-2</c:v>
                      </c:pt>
                      <c:pt idx="169">
                        <c:v>-1.7024999856948851E-2</c:v>
                      </c:pt>
                      <c:pt idx="170">
                        <c:v>-1.712000072002411E-2</c:v>
                      </c:pt>
                      <c:pt idx="171">
                        <c:v>-1.7215000092983247E-2</c:v>
                      </c:pt>
                      <c:pt idx="172">
                        <c:v>-1.7305000126361846E-2</c:v>
                      </c:pt>
                      <c:pt idx="173">
                        <c:v>-1.7399999499320983E-2</c:v>
                      </c:pt>
                      <c:pt idx="174">
                        <c:v>-1.7489999532699585E-2</c:v>
                      </c:pt>
                      <c:pt idx="175">
                        <c:v>-1.7584997415542602E-2</c:v>
                      </c:pt>
                      <c:pt idx="176">
                        <c:v>-1.772499978542328E-2</c:v>
                      </c:pt>
                      <c:pt idx="177">
                        <c:v>-1.7814999818801878E-2</c:v>
                      </c:pt>
                      <c:pt idx="178">
                        <c:v>-1.7910000681877137E-2</c:v>
                      </c:pt>
                      <c:pt idx="179">
                        <c:v>-1.8024997413158418E-2</c:v>
                      </c:pt>
                      <c:pt idx="180">
                        <c:v>-1.8254999816417695E-2</c:v>
                      </c:pt>
                      <c:pt idx="181">
                        <c:v>-1.8440000712871552E-2</c:v>
                      </c:pt>
                      <c:pt idx="182">
                        <c:v>-1.8580000102519988E-2</c:v>
                      </c:pt>
                      <c:pt idx="183">
                        <c:v>-1.8764999508857728E-2</c:v>
                      </c:pt>
                      <c:pt idx="184">
                        <c:v>-1.9159999489784241E-2</c:v>
                      </c:pt>
                      <c:pt idx="185">
                        <c:v>-1.9204999506473541E-2</c:v>
                      </c:pt>
                      <c:pt idx="186">
                        <c:v>-1.9275000691413878E-2</c:v>
                      </c:pt>
                      <c:pt idx="187">
                        <c:v>-1.9370000064373016E-2</c:v>
                      </c:pt>
                      <c:pt idx="188">
                        <c:v>-1.9460000097751617E-2</c:v>
                      </c:pt>
                      <c:pt idx="189">
                        <c:v>-1.9529999792575838E-2</c:v>
                      </c:pt>
                      <c:pt idx="190">
                        <c:v>-2.0134997367858887E-2</c:v>
                      </c:pt>
                      <c:pt idx="191">
                        <c:v>-2.0319999754428865E-2</c:v>
                      </c:pt>
                      <c:pt idx="192">
                        <c:v>-2.0690000057220458E-2</c:v>
                      </c:pt>
                      <c:pt idx="193">
                        <c:v>-2.0939999818801881E-2</c:v>
                      </c:pt>
                      <c:pt idx="194">
                        <c:v>-2.1080000698566435E-2</c:v>
                      </c:pt>
                      <c:pt idx="195">
                        <c:v>-2.1224999427795412E-2</c:v>
                      </c:pt>
                      <c:pt idx="196">
                        <c:v>-2.1404999494552612E-2</c:v>
                      </c:pt>
                      <c:pt idx="197">
                        <c:v>-2.1639999747276307E-2</c:v>
                      </c:pt>
                      <c:pt idx="198">
                        <c:v>-2.1870000660419463E-2</c:v>
                      </c:pt>
                      <c:pt idx="199">
                        <c:v>-2.2034999728202821E-2</c:v>
                      </c:pt>
                      <c:pt idx="200">
                        <c:v>-2.2175000607967378E-2</c:v>
                      </c:pt>
                      <c:pt idx="201">
                        <c:v>-2.2310000658035279E-2</c:v>
                      </c:pt>
                      <c:pt idx="202">
                        <c:v>-2.2474999725818633E-2</c:v>
                      </c:pt>
                      <c:pt idx="203">
                        <c:v>-2.263999730348587E-2</c:v>
                      </c:pt>
                      <c:pt idx="204">
                        <c:v>-2.2754999995231628E-2</c:v>
                      </c:pt>
                      <c:pt idx="205">
                        <c:v>-2.2869999706745147E-2</c:v>
                      </c:pt>
                      <c:pt idx="206">
                        <c:v>-2.2959999740123749E-2</c:v>
                      </c:pt>
                      <c:pt idx="207">
                        <c:v>-2.3055000603199004E-2</c:v>
                      </c:pt>
                      <c:pt idx="208">
                        <c:v>-2.3169997334480285E-2</c:v>
                      </c:pt>
                      <c:pt idx="209">
                        <c:v>-2.3285000026226042E-2</c:v>
                      </c:pt>
                      <c:pt idx="210">
                        <c:v>-2.3399999737739562E-2</c:v>
                      </c:pt>
                      <c:pt idx="211">
                        <c:v>-2.3489999771118163E-2</c:v>
                      </c:pt>
                      <c:pt idx="212">
                        <c:v>-2.3585000634193422E-2</c:v>
                      </c:pt>
                      <c:pt idx="213">
                        <c:v>-2.36549973487854E-2</c:v>
                      </c:pt>
                      <c:pt idx="214">
                        <c:v>-2.3725000023841859E-2</c:v>
                      </c:pt>
                      <c:pt idx="215">
                        <c:v>-2.3794999718666075E-2</c:v>
                      </c:pt>
                      <c:pt idx="216">
                        <c:v>-2.3909999430179595E-2</c:v>
                      </c:pt>
                      <c:pt idx="217">
                        <c:v>-2.3999999463558196E-2</c:v>
                      </c:pt>
                      <c:pt idx="218">
                        <c:v>-2.4094997346401213E-2</c:v>
                      </c:pt>
                      <c:pt idx="219">
                        <c:v>-2.4210000038146974E-2</c:v>
                      </c:pt>
                      <c:pt idx="220">
                        <c:v>-2.4304999411106108E-2</c:v>
                      </c:pt>
                      <c:pt idx="221">
                        <c:v>-2.439499944448471E-2</c:v>
                      </c:pt>
                      <c:pt idx="222">
                        <c:v>-2.4489997327327727E-2</c:v>
                      </c:pt>
                      <c:pt idx="223">
                        <c:v>-2.4579997360706329E-2</c:v>
                      </c:pt>
                      <c:pt idx="224">
                        <c:v>-2.4650000035762787E-2</c:v>
                      </c:pt>
                      <c:pt idx="225">
                        <c:v>-2.4744999408721925E-2</c:v>
                      </c:pt>
                      <c:pt idx="226">
                        <c:v>-2.4860000610351561E-2</c:v>
                      </c:pt>
                      <c:pt idx="227">
                        <c:v>-2.4974997341632842E-2</c:v>
                      </c:pt>
                      <c:pt idx="228">
                        <c:v>-2.5064998865127565E-2</c:v>
                      </c:pt>
                      <c:pt idx="229">
                        <c:v>-2.515999972820282E-2</c:v>
                      </c:pt>
                      <c:pt idx="230">
                        <c:v>-2.5249999761581422E-2</c:v>
                      </c:pt>
                      <c:pt idx="231">
                        <c:v>-2.5345000624656677E-2</c:v>
                      </c:pt>
                      <c:pt idx="232">
                        <c:v>-2.5435000658035278E-2</c:v>
                      </c:pt>
                      <c:pt idx="233">
                        <c:v>-2.5505000352859498E-2</c:v>
                      </c:pt>
                      <c:pt idx="234">
                        <c:v>-2.5599998235702515E-2</c:v>
                      </c:pt>
                      <c:pt idx="235">
                        <c:v>-2.5714999437332152E-2</c:v>
                      </c:pt>
                      <c:pt idx="236">
                        <c:v>-2.5849997997283936E-2</c:v>
                      </c:pt>
                      <c:pt idx="237">
                        <c:v>-2.5944998860359191E-2</c:v>
                      </c:pt>
                      <c:pt idx="238">
                        <c:v>-2.6014998555183411E-2</c:v>
                      </c:pt>
                      <c:pt idx="239">
                        <c:v>-2.6084998250007631E-2</c:v>
                      </c:pt>
                      <c:pt idx="240">
                        <c:v>-2.6150000095367432E-2</c:v>
                      </c:pt>
                      <c:pt idx="241">
                        <c:v>-2.6219999790191649E-2</c:v>
                      </c:pt>
                      <c:pt idx="242">
                        <c:v>-2.6315000653266907E-2</c:v>
                      </c:pt>
                      <c:pt idx="243">
                        <c:v>-2.6385000348091124E-2</c:v>
                      </c:pt>
                      <c:pt idx="244">
                        <c:v>-2.6455000042915344E-2</c:v>
                      </c:pt>
                      <c:pt idx="245">
                        <c:v>-2.6524999737739564E-2</c:v>
                      </c:pt>
                      <c:pt idx="246">
                        <c:v>-2.6614999771118163E-2</c:v>
                      </c:pt>
                      <c:pt idx="247">
                        <c:v>-2.6710000634193421E-2</c:v>
                      </c:pt>
                      <c:pt idx="248">
                        <c:v>-2.6800000667572023E-2</c:v>
                      </c:pt>
                      <c:pt idx="249">
                        <c:v>-2.689499855041504E-2</c:v>
                      </c:pt>
                      <c:pt idx="250">
                        <c:v>-2.6984998583793642E-2</c:v>
                      </c:pt>
                      <c:pt idx="251">
                        <c:v>-2.7054998278617858E-2</c:v>
                      </c:pt>
                      <c:pt idx="252">
                        <c:v>-2.7149999141693117E-2</c:v>
                      </c:pt>
                      <c:pt idx="253">
                        <c:v>-2.7234998345375062E-2</c:v>
                      </c:pt>
                      <c:pt idx="254">
                        <c:v>-2.7309998869895935E-2</c:v>
                      </c:pt>
                      <c:pt idx="255">
                        <c:v>-2.7425000071525575E-2</c:v>
                      </c:pt>
                      <c:pt idx="256">
                        <c:v>-2.7559998631477355E-2</c:v>
                      </c:pt>
                      <c:pt idx="257">
                        <c:v>-2.7695000171661377E-2</c:v>
                      </c:pt>
                      <c:pt idx="258">
                        <c:v>-2.7789998054504394E-2</c:v>
                      </c:pt>
                      <c:pt idx="259">
                        <c:v>-2.7899998426437377E-2</c:v>
                      </c:pt>
                      <c:pt idx="260">
                        <c:v>-2.7965000271797179E-2</c:v>
                      </c:pt>
                      <c:pt idx="261">
                        <c:v>-2.8075000643730162E-2</c:v>
                      </c:pt>
                      <c:pt idx="262">
                        <c:v>-2.8200000524520874E-2</c:v>
                      </c:pt>
                      <c:pt idx="263">
                        <c:v>-2.8294998407363891E-2</c:v>
                      </c:pt>
                      <c:pt idx="264">
                        <c:v>-2.8389999270439149E-2</c:v>
                      </c:pt>
                      <c:pt idx="265">
                        <c:v>-2.8505000472068786E-2</c:v>
                      </c:pt>
                      <c:pt idx="266">
                        <c:v>-2.8575000166893006E-2</c:v>
                      </c:pt>
                      <c:pt idx="267">
                        <c:v>-2.867499887943268E-2</c:v>
                      </c:pt>
                      <c:pt idx="268">
                        <c:v>-2.8769999742507935E-2</c:v>
                      </c:pt>
                      <c:pt idx="269">
                        <c:v>-2.886500060558319E-2</c:v>
                      </c:pt>
                      <c:pt idx="270">
                        <c:v>-2.9014998674392702E-2</c:v>
                      </c:pt>
                      <c:pt idx="271">
                        <c:v>-2.9129999876022338E-2</c:v>
                      </c:pt>
                      <c:pt idx="272">
                        <c:v>-2.9229998588562012E-2</c:v>
                      </c:pt>
                      <c:pt idx="273">
                        <c:v>-2.9359999299049377E-2</c:v>
                      </c:pt>
                      <c:pt idx="274">
                        <c:v>-2.949499785900116E-2</c:v>
                      </c:pt>
                      <c:pt idx="275">
                        <c:v>-2.9565000534057619E-2</c:v>
                      </c:pt>
                      <c:pt idx="276">
                        <c:v>-2.9655000567436217E-2</c:v>
                      </c:pt>
                      <c:pt idx="277">
                        <c:v>-2.9729998111724852E-2</c:v>
                      </c:pt>
                      <c:pt idx="278">
                        <c:v>-2.9819998145103454E-2</c:v>
                      </c:pt>
                      <c:pt idx="279">
                        <c:v>-2.9934999346733094E-2</c:v>
                      </c:pt>
                      <c:pt idx="280">
                        <c:v>-3.0009999871253967E-2</c:v>
                      </c:pt>
                      <c:pt idx="281">
                        <c:v>-3.0120000243186951E-2</c:v>
                      </c:pt>
                      <c:pt idx="282">
                        <c:v>-3.0234998464584349E-2</c:v>
                      </c:pt>
                      <c:pt idx="283">
                        <c:v>-3.0329999327659608E-2</c:v>
                      </c:pt>
                      <c:pt idx="284">
                        <c:v>-3.0419999361038209E-2</c:v>
                      </c:pt>
                      <c:pt idx="285">
                        <c:v>-3.0515000224113464E-2</c:v>
                      </c:pt>
                      <c:pt idx="286">
                        <c:v>-3.0629998445510863E-2</c:v>
                      </c:pt>
                      <c:pt idx="287">
                        <c:v>-3.0844998359680176E-2</c:v>
                      </c:pt>
                      <c:pt idx="288">
                        <c:v>-3.1209999322891237E-2</c:v>
                      </c:pt>
                      <c:pt idx="289">
                        <c:v>-3.134999871253967E-2</c:v>
                      </c:pt>
                      <c:pt idx="290">
                        <c:v>-3.146499991416931E-2</c:v>
                      </c:pt>
                      <c:pt idx="291">
                        <c:v>-3.155999779701233E-2</c:v>
                      </c:pt>
                      <c:pt idx="292">
                        <c:v>-3.1674998998641971E-2</c:v>
                      </c:pt>
                      <c:pt idx="293">
                        <c:v>-3.1769999861717226E-2</c:v>
                      </c:pt>
                      <c:pt idx="294">
                        <c:v>-3.2164999842643739E-2</c:v>
                      </c:pt>
                      <c:pt idx="295">
                        <c:v>-3.2279998064041138E-2</c:v>
                      </c:pt>
                      <c:pt idx="296">
                        <c:v>-3.2414999604225156E-2</c:v>
                      </c:pt>
                      <c:pt idx="297">
                        <c:v>-3.2580000162124631E-2</c:v>
                      </c:pt>
                      <c:pt idx="298">
                        <c:v>-3.2690000534057614E-2</c:v>
                      </c:pt>
                      <c:pt idx="299">
                        <c:v>-3.2784998416900635E-2</c:v>
                      </c:pt>
                      <c:pt idx="300">
                        <c:v>-3.2899999618530275E-2</c:v>
                      </c:pt>
                      <c:pt idx="301">
                        <c:v>-3.2999998331069945E-2</c:v>
                      </c:pt>
                      <c:pt idx="302">
                        <c:v>-3.308999836444855E-2</c:v>
                      </c:pt>
                      <c:pt idx="303">
                        <c:v>-3.3229997754096983E-2</c:v>
                      </c:pt>
                      <c:pt idx="304">
                        <c:v>-3.3390000462532043E-2</c:v>
                      </c:pt>
                      <c:pt idx="305">
                        <c:v>-3.3855000138282777E-2</c:v>
                      </c:pt>
                      <c:pt idx="306">
                        <c:v>-3.4014999866485596E-2</c:v>
                      </c:pt>
                      <c:pt idx="307">
                        <c:v>-3.4129998087882994E-2</c:v>
                      </c:pt>
                      <c:pt idx="308">
                        <c:v>-3.4219998121261599E-2</c:v>
                      </c:pt>
                      <c:pt idx="309">
                        <c:v>-3.4314998984336854E-2</c:v>
                      </c:pt>
                      <c:pt idx="310">
                        <c:v>-3.4409999847412109E-2</c:v>
                      </c:pt>
                      <c:pt idx="311">
                        <c:v>-3.4544998407363893E-2</c:v>
                      </c:pt>
                      <c:pt idx="312">
                        <c:v>-3.4659999608993533E-2</c:v>
                      </c:pt>
                      <c:pt idx="313">
                        <c:v>-3.4774997830390932E-2</c:v>
                      </c:pt>
                      <c:pt idx="314">
                        <c:v>-3.4894999861717221E-2</c:v>
                      </c:pt>
                      <c:pt idx="315">
                        <c:v>-3.5009998083114627E-2</c:v>
                      </c:pt>
                      <c:pt idx="316">
                        <c:v>-3.5104998946189882E-2</c:v>
                      </c:pt>
                      <c:pt idx="317">
                        <c:v>-3.519499897956848E-2</c:v>
                      </c:pt>
                      <c:pt idx="318">
                        <c:v>-3.5314998030662535E-2</c:v>
                      </c:pt>
                      <c:pt idx="319">
                        <c:v>-3.5429999232292175E-2</c:v>
                      </c:pt>
                      <c:pt idx="320">
                        <c:v>-3.5564997792243959E-2</c:v>
                      </c:pt>
                      <c:pt idx="321">
                        <c:v>-3.5705000162124634E-2</c:v>
                      </c:pt>
                      <c:pt idx="322">
                        <c:v>-3.5844999551773074E-2</c:v>
                      </c:pt>
                      <c:pt idx="323">
                        <c:v>-3.5959997773170473E-2</c:v>
                      </c:pt>
                      <c:pt idx="324">
                        <c:v>-3.6074998974800113E-2</c:v>
                      </c:pt>
                      <c:pt idx="325">
                        <c:v>-3.6489999294281004E-2</c:v>
                      </c:pt>
                      <c:pt idx="326">
                        <c:v>-3.6974999308586123E-2</c:v>
                      </c:pt>
                      <c:pt idx="327">
                        <c:v>-3.7209999561309812E-2</c:v>
                      </c:pt>
                      <c:pt idx="328">
                        <c:v>-3.7349998950958252E-2</c:v>
                      </c:pt>
                      <c:pt idx="329">
                        <c:v>-3.750999867916107E-2</c:v>
                      </c:pt>
                      <c:pt idx="330">
                        <c:v>-3.7629997730255126E-2</c:v>
                      </c:pt>
                      <c:pt idx="331">
                        <c:v>-3.7764999270439151E-2</c:v>
                      </c:pt>
                      <c:pt idx="332">
                        <c:v>-3.8275000452995298E-2</c:v>
                      </c:pt>
                      <c:pt idx="333">
                        <c:v>-3.8414999842643738E-2</c:v>
                      </c:pt>
                      <c:pt idx="334">
                        <c:v>-3.8619998097419742E-2</c:v>
                      </c:pt>
                      <c:pt idx="335">
                        <c:v>-3.8784998655319217E-2</c:v>
                      </c:pt>
                      <c:pt idx="336">
                        <c:v>-3.9339998364448549E-2</c:v>
                      </c:pt>
                      <c:pt idx="337">
                        <c:v>-3.9460000395774839E-2</c:v>
                      </c:pt>
                      <c:pt idx="338">
                        <c:v>-3.9574998617172244E-2</c:v>
                      </c:pt>
                      <c:pt idx="339">
                        <c:v>-3.9689999818801877E-2</c:v>
                      </c:pt>
                      <c:pt idx="340">
                        <c:v>-3.9804998040199283E-2</c:v>
                      </c:pt>
                      <c:pt idx="341">
                        <c:v>-3.9919999241828916E-2</c:v>
                      </c:pt>
                      <c:pt idx="342">
                        <c:v>-4.0015000104904178E-2</c:v>
                      </c:pt>
                      <c:pt idx="343">
                        <c:v>-4.0105000138282776E-2</c:v>
                      </c:pt>
                      <c:pt idx="344">
                        <c:v>-4.0219998359680174E-2</c:v>
                      </c:pt>
                      <c:pt idx="345">
                        <c:v>-4.0359997749328615E-2</c:v>
                      </c:pt>
                      <c:pt idx="346">
                        <c:v>-4.050000011920929E-2</c:v>
                      </c:pt>
                      <c:pt idx="347">
                        <c:v>-4.0614998340606688E-2</c:v>
                      </c:pt>
                      <c:pt idx="348">
                        <c:v>-4.0729999542236328E-2</c:v>
                      </c:pt>
                      <c:pt idx="349">
                        <c:v>-4.0869998931884768E-2</c:v>
                      </c:pt>
                      <c:pt idx="350">
                        <c:v>-4.1029998660087587E-2</c:v>
                      </c:pt>
                      <c:pt idx="351">
                        <c:v>-4.116999804973602E-2</c:v>
                      </c:pt>
                      <c:pt idx="352">
                        <c:v>-4.1310000419616702E-2</c:v>
                      </c:pt>
                      <c:pt idx="353">
                        <c:v>-4.1424998641014101E-2</c:v>
                      </c:pt>
                      <c:pt idx="354">
                        <c:v>-4.1564998030662534E-2</c:v>
                      </c:pt>
                      <c:pt idx="355">
                        <c:v>-4.1659998893737796E-2</c:v>
                      </c:pt>
                      <c:pt idx="356">
                        <c:v>-4.1749998927116394E-2</c:v>
                      </c:pt>
                      <c:pt idx="357">
                        <c:v>-4.1844999790191649E-2</c:v>
                      </c:pt>
                      <c:pt idx="358">
                        <c:v>-4.1934999823570254E-2</c:v>
                      </c:pt>
                      <c:pt idx="359">
                        <c:v>-4.2049998044967653E-2</c:v>
                      </c:pt>
                      <c:pt idx="360">
                        <c:v>-4.2164999246597293E-2</c:v>
                      </c:pt>
                      <c:pt idx="361">
                        <c:v>-4.2279997467994691E-2</c:v>
                      </c:pt>
                      <c:pt idx="362">
                        <c:v>-4.2374998331069946E-2</c:v>
                      </c:pt>
                      <c:pt idx="363">
                        <c:v>-4.2489999532699586E-2</c:v>
                      </c:pt>
                      <c:pt idx="364">
                        <c:v>-4.2604997754096985E-2</c:v>
                      </c:pt>
                      <c:pt idx="365">
                        <c:v>-4.274500012397766E-2</c:v>
                      </c:pt>
                      <c:pt idx="366">
                        <c:v>-4.2925000190734863E-2</c:v>
                      </c:pt>
                      <c:pt idx="367">
                        <c:v>-4.3089997768402097E-2</c:v>
                      </c:pt>
                      <c:pt idx="368">
                        <c:v>-4.3299999833106992E-2</c:v>
                      </c:pt>
                      <c:pt idx="369">
                        <c:v>-4.3504998087882996E-2</c:v>
                      </c:pt>
                      <c:pt idx="370">
                        <c:v>-4.3644997477531436E-2</c:v>
                      </c:pt>
                      <c:pt idx="371">
                        <c:v>-4.3764999508857726E-2</c:v>
                      </c:pt>
                      <c:pt idx="372">
                        <c:v>-4.3879997730255124E-2</c:v>
                      </c:pt>
                      <c:pt idx="373">
                        <c:v>-4.3994998931884764E-2</c:v>
                      </c:pt>
                      <c:pt idx="374">
                        <c:v>-4.4134998321533205E-2</c:v>
                      </c:pt>
                      <c:pt idx="375">
                        <c:v>-4.4249999523162845E-2</c:v>
                      </c:pt>
                      <c:pt idx="376">
                        <c:v>-4.4364997744560243E-2</c:v>
                      </c:pt>
                      <c:pt idx="377">
                        <c:v>-4.4505000114440918E-2</c:v>
                      </c:pt>
                      <c:pt idx="378">
                        <c:v>-4.4639998674392702E-2</c:v>
                      </c:pt>
                      <c:pt idx="379">
                        <c:v>-4.4779998064041135E-2</c:v>
                      </c:pt>
                      <c:pt idx="380">
                        <c:v>-4.4919997453689575E-2</c:v>
                      </c:pt>
                      <c:pt idx="381">
                        <c:v>-4.5080000162124635E-2</c:v>
                      </c:pt>
                      <c:pt idx="382">
                        <c:v>-4.5279997587203982E-2</c:v>
                      </c:pt>
                      <c:pt idx="383">
                        <c:v>-4.5394998788833615E-2</c:v>
                      </c:pt>
                      <c:pt idx="384">
                        <c:v>-4.5494997501373292E-2</c:v>
                      </c:pt>
                      <c:pt idx="385">
                        <c:v>-4.5589998364448547E-2</c:v>
                      </c:pt>
                      <c:pt idx="386">
                        <c:v>-4.5729997754096988E-2</c:v>
                      </c:pt>
                      <c:pt idx="387">
                        <c:v>-4.5819997787475586E-2</c:v>
                      </c:pt>
                      <c:pt idx="388">
                        <c:v>-4.5984998345375061E-2</c:v>
                      </c:pt>
                      <c:pt idx="389">
                        <c:v>-4.6149998903274536E-2</c:v>
                      </c:pt>
                      <c:pt idx="390">
                        <c:v>-4.6424999833106995E-2</c:v>
                      </c:pt>
                      <c:pt idx="391">
                        <c:v>-4.7364997863769534E-2</c:v>
                      </c:pt>
                      <c:pt idx="392">
                        <c:v>-4.7459998726844789E-2</c:v>
                      </c:pt>
                      <c:pt idx="393">
                        <c:v>-4.7699999809265134E-2</c:v>
                      </c:pt>
                      <c:pt idx="394">
                        <c:v>-4.7859999537467959E-2</c:v>
                      </c:pt>
                      <c:pt idx="395">
                        <c:v>-4.8025000095367434E-2</c:v>
                      </c:pt>
                      <c:pt idx="396">
                        <c:v>-4.8234999179840088E-2</c:v>
                      </c:pt>
                      <c:pt idx="397">
                        <c:v>-4.8399999737739563E-2</c:v>
                      </c:pt>
                      <c:pt idx="398">
                        <c:v>-4.8579999804496767E-2</c:v>
                      </c:pt>
                      <c:pt idx="399">
                        <c:v>-4.87199991941452E-2</c:v>
                      </c:pt>
                      <c:pt idx="400">
                        <c:v>-4.892999827861786E-2</c:v>
                      </c:pt>
                      <c:pt idx="401">
                        <c:v>-4.9085000157356264E-2</c:v>
                      </c:pt>
                      <c:pt idx="402">
                        <c:v>-4.9239999055862425E-2</c:v>
                      </c:pt>
                      <c:pt idx="403">
                        <c:v>-4.9384999275207522E-2</c:v>
                      </c:pt>
                      <c:pt idx="404">
                        <c:v>-4.9524998664855956E-2</c:v>
                      </c:pt>
                      <c:pt idx="405">
                        <c:v>-4.9664998054504396E-2</c:v>
                      </c:pt>
                      <c:pt idx="406">
                        <c:v>-4.9785000085830686E-2</c:v>
                      </c:pt>
                      <c:pt idx="407">
                        <c:v>-4.9899998307228091E-2</c:v>
                      </c:pt>
                      <c:pt idx="408">
                        <c:v>-5.0094997882843016E-2</c:v>
                      </c:pt>
                      <c:pt idx="409">
                        <c:v>-5.0194996595382693E-2</c:v>
                      </c:pt>
                      <c:pt idx="410">
                        <c:v>-5.0314998626708983E-2</c:v>
                      </c:pt>
                      <c:pt idx="411">
                        <c:v>-5.041499733924866E-2</c:v>
                      </c:pt>
                      <c:pt idx="412">
                        <c:v>-5.0494998693466187E-2</c:v>
                      </c:pt>
                      <c:pt idx="413">
                        <c:v>-5.0594997406005857E-2</c:v>
                      </c:pt>
                      <c:pt idx="414">
                        <c:v>-5.121999979019165E-2</c:v>
                      </c:pt>
                      <c:pt idx="415">
                        <c:v>-5.1579999923706057E-2</c:v>
                      </c:pt>
                      <c:pt idx="416">
                        <c:v>-5.1695001125335691E-2</c:v>
                      </c:pt>
                      <c:pt idx="417">
                        <c:v>-5.1814997196197511E-2</c:v>
                      </c:pt>
                      <c:pt idx="418">
                        <c:v>-5.1949995756149295E-2</c:v>
                      </c:pt>
                      <c:pt idx="419">
                        <c:v>-5.2069997787475585E-2</c:v>
                      </c:pt>
                      <c:pt idx="420">
                        <c:v>-5.2249997854232788E-2</c:v>
                      </c:pt>
                      <c:pt idx="421">
                        <c:v>-5.2389997243881228E-2</c:v>
                      </c:pt>
                      <c:pt idx="422">
                        <c:v>-5.2504998445510861E-2</c:v>
                      </c:pt>
                      <c:pt idx="423">
                        <c:v>-5.2644997835159302E-2</c:v>
                      </c:pt>
                      <c:pt idx="424">
                        <c:v>-5.2770000696182248E-2</c:v>
                      </c:pt>
                      <c:pt idx="425">
                        <c:v>-5.2889996767044069E-2</c:v>
                      </c:pt>
                      <c:pt idx="426">
                        <c:v>-5.3014999628067015E-2</c:v>
                      </c:pt>
                      <c:pt idx="427">
                        <c:v>-5.3095000982284549E-2</c:v>
                      </c:pt>
                      <c:pt idx="428">
                        <c:v>-5.3279995918273926E-2</c:v>
                      </c:pt>
                      <c:pt idx="429">
                        <c:v>-5.3659999370574953E-2</c:v>
                      </c:pt>
                      <c:pt idx="430">
                        <c:v>-5.3775000572204593E-2</c:v>
                      </c:pt>
                      <c:pt idx="431">
                        <c:v>-5.388999581336975E-2</c:v>
                      </c:pt>
                      <c:pt idx="432">
                        <c:v>-5.4009997844696046E-2</c:v>
                      </c:pt>
                      <c:pt idx="433">
                        <c:v>-5.4124999046325686E-2</c:v>
                      </c:pt>
                      <c:pt idx="434">
                        <c:v>-5.430999994277954E-2</c:v>
                      </c:pt>
                      <c:pt idx="435">
                        <c:v>-5.456500053405762E-2</c:v>
                      </c:pt>
                      <c:pt idx="436">
                        <c:v>-5.4659998416900633E-2</c:v>
                      </c:pt>
                      <c:pt idx="437">
                        <c:v>-5.4774999618530273E-2</c:v>
                      </c:pt>
                      <c:pt idx="438">
                        <c:v>-5.506500005722046E-2</c:v>
                      </c:pt>
                      <c:pt idx="439">
                        <c:v>-5.5119997262954711E-2</c:v>
                      </c:pt>
                      <c:pt idx="440">
                        <c:v>-5.5169999599456787E-2</c:v>
                      </c:pt>
                      <c:pt idx="441">
                        <c:v>-5.5274999141693114E-2</c:v>
                      </c:pt>
                      <c:pt idx="442">
                        <c:v>-5.5434995889663698E-2</c:v>
                      </c:pt>
                      <c:pt idx="443">
                        <c:v>-5.5599999427795407E-2</c:v>
                      </c:pt>
                      <c:pt idx="444">
                        <c:v>-5.5809998512268068E-2</c:v>
                      </c:pt>
                      <c:pt idx="445">
                        <c:v>-5.5930000543594358E-2</c:v>
                      </c:pt>
                      <c:pt idx="446">
                        <c:v>-5.6094998121261598E-2</c:v>
                      </c:pt>
                      <c:pt idx="447">
                        <c:v>-5.6185001134872438E-2</c:v>
                      </c:pt>
                      <c:pt idx="448">
                        <c:v>-5.6369996070861815E-2</c:v>
                      </c:pt>
                      <c:pt idx="449">
                        <c:v>-5.6510001420974731E-2</c:v>
                      </c:pt>
                      <c:pt idx="450">
                        <c:v>-5.6650000810623172E-2</c:v>
                      </c:pt>
                      <c:pt idx="451">
                        <c:v>-5.6859999895095825E-2</c:v>
                      </c:pt>
                      <c:pt idx="452">
                        <c:v>-5.7024997472763059E-2</c:v>
                      </c:pt>
                      <c:pt idx="453">
                        <c:v>-5.8015000820159909E-2</c:v>
                      </c:pt>
                      <c:pt idx="454">
                        <c:v>-5.8149999380111693E-2</c:v>
                      </c:pt>
                      <c:pt idx="455">
                        <c:v>-5.827000141143799E-2</c:v>
                      </c:pt>
                      <c:pt idx="456">
                        <c:v>-5.8364999294281003E-2</c:v>
                      </c:pt>
                      <c:pt idx="457">
                        <c:v>-5.8480000495910643E-2</c:v>
                      </c:pt>
                      <c:pt idx="458">
                        <c:v>-5.8594995737075807E-2</c:v>
                      </c:pt>
                      <c:pt idx="459">
                        <c:v>-5.8709996938705447E-2</c:v>
                      </c:pt>
                      <c:pt idx="460">
                        <c:v>-5.884999632835388E-2</c:v>
                      </c:pt>
                      <c:pt idx="461">
                        <c:v>-5.8964997529983521E-2</c:v>
                      </c:pt>
                      <c:pt idx="462">
                        <c:v>-5.9079998731613161E-2</c:v>
                      </c:pt>
                      <c:pt idx="463">
                        <c:v>-5.9219998121261594E-2</c:v>
                      </c:pt>
                      <c:pt idx="464">
                        <c:v>-5.9429997205734254E-2</c:v>
                      </c:pt>
                      <c:pt idx="465">
                        <c:v>-5.9589999914169314E-2</c:v>
                      </c:pt>
                      <c:pt idx="466">
                        <c:v>-5.9705001115798947E-2</c:v>
                      </c:pt>
                      <c:pt idx="467">
                        <c:v>-5.9845000505447388E-2</c:v>
                      </c:pt>
                      <c:pt idx="468">
                        <c:v>-5.9959995746612552E-2</c:v>
                      </c:pt>
                      <c:pt idx="469">
                        <c:v>-6.0144996643066405E-2</c:v>
                      </c:pt>
                      <c:pt idx="470">
                        <c:v>-6.0284996032714845E-2</c:v>
                      </c:pt>
                      <c:pt idx="471">
                        <c:v>-6.0399997234344485E-2</c:v>
                      </c:pt>
                      <c:pt idx="472">
                        <c:v>-6.0514998435974118E-2</c:v>
                      </c:pt>
                      <c:pt idx="473">
                        <c:v>-6.0629999637603758E-2</c:v>
                      </c:pt>
                      <c:pt idx="474">
                        <c:v>-6.0745000839233398E-2</c:v>
                      </c:pt>
                      <c:pt idx="475">
                        <c:v>-6.0885000228881839E-2</c:v>
                      </c:pt>
                      <c:pt idx="476">
                        <c:v>-6.1024999618530272E-2</c:v>
                      </c:pt>
                      <c:pt idx="477">
                        <c:v>-6.1159998178482056E-2</c:v>
                      </c:pt>
                      <c:pt idx="478">
                        <c:v>-6.1369997262954709E-2</c:v>
                      </c:pt>
                      <c:pt idx="479">
                        <c:v>-6.1535000801086426E-2</c:v>
                      </c:pt>
                      <c:pt idx="480">
                        <c:v>-6.1629998683929446E-2</c:v>
                      </c:pt>
                      <c:pt idx="481">
                        <c:v>-6.1790001392364499E-2</c:v>
                      </c:pt>
                      <c:pt idx="482">
                        <c:v>-6.200000047683716E-2</c:v>
                      </c:pt>
                      <c:pt idx="483">
                        <c:v>-6.2185001373291013E-2</c:v>
                      </c:pt>
                      <c:pt idx="484">
                        <c:v>-6.2344998121261597E-2</c:v>
                      </c:pt>
                      <c:pt idx="485">
                        <c:v>-6.255499720573425E-2</c:v>
                      </c:pt>
                      <c:pt idx="486">
                        <c:v>-6.2809997797012324E-2</c:v>
                      </c:pt>
                      <c:pt idx="487">
                        <c:v>-6.3014996051788327E-2</c:v>
                      </c:pt>
                      <c:pt idx="488">
                        <c:v>-6.3249999284744257E-2</c:v>
                      </c:pt>
                      <c:pt idx="489">
                        <c:v>-6.3549995422363281E-2</c:v>
                      </c:pt>
                      <c:pt idx="490">
                        <c:v>-6.3809996843338018E-2</c:v>
                      </c:pt>
                      <c:pt idx="491">
                        <c:v>-6.4015001058578491E-2</c:v>
                      </c:pt>
                      <c:pt idx="492">
                        <c:v>-6.4219999313354495E-2</c:v>
                      </c:pt>
                      <c:pt idx="493">
                        <c:v>-6.4449995756149292E-2</c:v>
                      </c:pt>
                      <c:pt idx="494">
                        <c:v>-6.4614999294281009E-2</c:v>
                      </c:pt>
                      <c:pt idx="495">
                        <c:v>-6.4754998683929449E-2</c:v>
                      </c:pt>
                      <c:pt idx="496">
                        <c:v>-6.4939999580383295E-2</c:v>
                      </c:pt>
                      <c:pt idx="497">
                        <c:v>-6.5264999866485596E-2</c:v>
                      </c:pt>
                      <c:pt idx="498">
                        <c:v>-6.5499997138977056E-2</c:v>
                      </c:pt>
                      <c:pt idx="499">
                        <c:v>-6.5520000457763669E-2</c:v>
                      </c:pt>
                      <c:pt idx="500">
                        <c:v>-6.5544998645782476E-2</c:v>
                      </c:pt>
                      <c:pt idx="501">
                        <c:v>-6.556499600410462E-2</c:v>
                      </c:pt>
                      <c:pt idx="502">
                        <c:v>-6.5590000152587896E-2</c:v>
                      </c:pt>
                      <c:pt idx="503">
                        <c:v>-6.5614998340606689E-2</c:v>
                      </c:pt>
                      <c:pt idx="504">
                        <c:v>-6.5634995698928833E-2</c:v>
                      </c:pt>
                      <c:pt idx="505">
                        <c:v>-6.5659999847412109E-2</c:v>
                      </c:pt>
                      <c:pt idx="506">
                        <c:v>-6.5729999542236323E-2</c:v>
                      </c:pt>
                      <c:pt idx="507">
                        <c:v>-6.5779995918273923E-2</c:v>
                      </c:pt>
                      <c:pt idx="508">
                        <c:v>-6.5824997425079343E-2</c:v>
                      </c:pt>
                      <c:pt idx="509">
                        <c:v>-6.589499711990357E-2</c:v>
                      </c:pt>
                      <c:pt idx="510">
                        <c:v>-6.6054999828338623E-2</c:v>
                      </c:pt>
                      <c:pt idx="511">
                        <c:v>-6.6380000114440924E-2</c:v>
                      </c:pt>
                      <c:pt idx="512">
                        <c:v>-6.6539996862411493E-2</c:v>
                      </c:pt>
                      <c:pt idx="513">
                        <c:v>-6.6789996623992917E-2</c:v>
                      </c:pt>
                      <c:pt idx="514">
                        <c:v>-6.6879999637603757E-2</c:v>
                      </c:pt>
                      <c:pt idx="515">
                        <c:v>-6.6979998350143427E-2</c:v>
                      </c:pt>
                      <c:pt idx="516">
                        <c:v>-6.7114996910095218E-2</c:v>
                      </c:pt>
                      <c:pt idx="517">
                        <c:v>-6.7210000753402707E-2</c:v>
                      </c:pt>
                      <c:pt idx="518">
                        <c:v>-6.7329996824264521E-2</c:v>
                      </c:pt>
                      <c:pt idx="519">
                        <c:v>-6.7464995384216311E-2</c:v>
                      </c:pt>
                      <c:pt idx="520">
                        <c:v>-6.7584997415542608E-2</c:v>
                      </c:pt>
                      <c:pt idx="521">
                        <c:v>-6.7699998617172241E-2</c:v>
                      </c:pt>
                      <c:pt idx="522">
                        <c:v>-6.7789995670318598E-2</c:v>
                      </c:pt>
                      <c:pt idx="523">
                        <c:v>-6.7884999513626101E-2</c:v>
                      </c:pt>
                      <c:pt idx="524">
                        <c:v>-6.7974996566772458E-2</c:v>
                      </c:pt>
                      <c:pt idx="525">
                        <c:v>-6.8094998598098755E-2</c:v>
                      </c:pt>
                      <c:pt idx="526">
                        <c:v>-6.8184995651245112E-2</c:v>
                      </c:pt>
                      <c:pt idx="527">
                        <c:v>-6.8299996852874759E-2</c:v>
                      </c:pt>
                      <c:pt idx="528">
                        <c:v>-6.8434995412826535E-2</c:v>
                      </c:pt>
                      <c:pt idx="529">
                        <c:v>-6.8554997444152832E-2</c:v>
                      </c:pt>
                      <c:pt idx="530">
                        <c:v>-6.8689996004104609E-2</c:v>
                      </c:pt>
                      <c:pt idx="531">
                        <c:v>-6.9014996290206909E-2</c:v>
                      </c:pt>
                      <c:pt idx="532">
                        <c:v>-6.9199997186660769E-2</c:v>
                      </c:pt>
                      <c:pt idx="533">
                        <c:v>-6.938499808311463E-2</c:v>
                      </c:pt>
                      <c:pt idx="534">
                        <c:v>-6.9505000114440912E-2</c:v>
                      </c:pt>
                      <c:pt idx="535">
                        <c:v>-6.9639998674392703E-2</c:v>
                      </c:pt>
                      <c:pt idx="536">
                        <c:v>-7.033999562263489E-2</c:v>
                      </c:pt>
                      <c:pt idx="537">
                        <c:v>-7.1099996566772461E-2</c:v>
                      </c:pt>
                      <c:pt idx="538">
                        <c:v>-7.1354997158050534E-2</c:v>
                      </c:pt>
                      <c:pt idx="539">
                        <c:v>-7.2144997119903562E-2</c:v>
                      </c:pt>
                      <c:pt idx="540">
                        <c:v>-7.2235000133514402E-2</c:v>
                      </c:pt>
                      <c:pt idx="541">
                        <c:v>-7.2354996204376215E-2</c:v>
                      </c:pt>
                      <c:pt idx="542">
                        <c:v>-7.2444999217987055E-2</c:v>
                      </c:pt>
                      <c:pt idx="543">
                        <c:v>-7.2560000419616702E-2</c:v>
                      </c:pt>
                      <c:pt idx="544">
                        <c:v>-7.2654998302459722E-2</c:v>
                      </c:pt>
                      <c:pt idx="545">
                        <c:v>-7.2744995355606079E-2</c:v>
                      </c:pt>
                      <c:pt idx="546">
                        <c:v>-7.2839999198913569E-2</c:v>
                      </c:pt>
                      <c:pt idx="547">
                        <c:v>-7.2955000400543216E-2</c:v>
                      </c:pt>
                      <c:pt idx="548">
                        <c:v>-7.3065000772476199E-2</c:v>
                      </c:pt>
                      <c:pt idx="549">
                        <c:v>-7.3159998655319219E-2</c:v>
                      </c:pt>
                      <c:pt idx="550">
                        <c:v>-7.3274999856948853E-2</c:v>
                      </c:pt>
                      <c:pt idx="551">
                        <c:v>-7.350499629974365E-2</c:v>
                      </c:pt>
                      <c:pt idx="552">
                        <c:v>-7.3899996280670163E-2</c:v>
                      </c:pt>
                      <c:pt idx="553">
                        <c:v>-7.4339997768402097E-2</c:v>
                      </c:pt>
                      <c:pt idx="554">
                        <c:v>-7.4529999494552607E-2</c:v>
                      </c:pt>
                      <c:pt idx="555">
                        <c:v>-7.4739998579025274E-2</c:v>
                      </c:pt>
                      <c:pt idx="556">
                        <c:v>-7.4899995326995844E-2</c:v>
                      </c:pt>
                      <c:pt idx="557">
                        <c:v>-7.5104999542236331E-2</c:v>
                      </c:pt>
                      <c:pt idx="558">
                        <c:v>-7.5220000743865964E-2</c:v>
                      </c:pt>
                      <c:pt idx="559">
                        <c:v>-7.5379997491836548E-2</c:v>
                      </c:pt>
                      <c:pt idx="560">
                        <c:v>-7.5519996881484988E-2</c:v>
                      </c:pt>
                      <c:pt idx="561">
                        <c:v>-7.5659996271133428E-2</c:v>
                      </c:pt>
                      <c:pt idx="562">
                        <c:v>-7.5869995355606082E-2</c:v>
                      </c:pt>
                      <c:pt idx="563">
                        <c:v>-7.6029998064041135E-2</c:v>
                      </c:pt>
                      <c:pt idx="564">
                        <c:v>-7.6144999265670782E-2</c:v>
                      </c:pt>
                      <c:pt idx="565">
                        <c:v>-7.6264995336532596E-2</c:v>
                      </c:pt>
                      <c:pt idx="566">
                        <c:v>-7.6424998044967649E-2</c:v>
                      </c:pt>
                      <c:pt idx="567">
                        <c:v>-7.6679998636245722E-2</c:v>
                      </c:pt>
                      <c:pt idx="568">
                        <c:v>-7.6864999532699582E-2</c:v>
                      </c:pt>
                      <c:pt idx="569">
                        <c:v>-7.7189999818801883E-2</c:v>
                      </c:pt>
                      <c:pt idx="570">
                        <c:v>-7.755999565124512E-2</c:v>
                      </c:pt>
                      <c:pt idx="571">
                        <c:v>-7.774499654769898E-2</c:v>
                      </c:pt>
                      <c:pt idx="572">
                        <c:v>-7.7929997444152826E-2</c:v>
                      </c:pt>
                      <c:pt idx="573">
                        <c:v>-7.8095000982284543E-2</c:v>
                      </c:pt>
                      <c:pt idx="574">
                        <c:v>-7.836999893188476E-2</c:v>
                      </c:pt>
                      <c:pt idx="575">
                        <c:v>-7.8579998016357427E-2</c:v>
                      </c:pt>
                      <c:pt idx="576">
                        <c:v>-7.8769999742507937E-2</c:v>
                      </c:pt>
                      <c:pt idx="577">
                        <c:v>-7.8974997997283941E-2</c:v>
                      </c:pt>
                      <c:pt idx="578">
                        <c:v>-7.9209995269775388E-2</c:v>
                      </c:pt>
                      <c:pt idx="579">
                        <c:v>-7.9394996166229248E-2</c:v>
                      </c:pt>
                      <c:pt idx="580">
                        <c:v>-7.9574996232986445E-2</c:v>
                      </c:pt>
                      <c:pt idx="581">
                        <c:v>-7.9809999465942388E-2</c:v>
                      </c:pt>
                      <c:pt idx="582">
                        <c:v>-8.0059999227523798E-2</c:v>
                      </c:pt>
                      <c:pt idx="583">
                        <c:v>-8.0404996871948242E-2</c:v>
                      </c:pt>
                      <c:pt idx="584">
                        <c:v>-8.0504995584487912E-2</c:v>
                      </c:pt>
                      <c:pt idx="585">
                        <c:v>-8.0640000104904172E-2</c:v>
                      </c:pt>
                      <c:pt idx="586">
                        <c:v>-8.0969995260238653E-2</c:v>
                      </c:pt>
                      <c:pt idx="587">
                        <c:v>-8.1244999170303339E-2</c:v>
                      </c:pt>
                      <c:pt idx="588">
                        <c:v>-8.1454998254776007E-2</c:v>
                      </c:pt>
                      <c:pt idx="589">
                        <c:v>-8.1779998540878293E-2</c:v>
                      </c:pt>
                      <c:pt idx="590">
                        <c:v>-8.2080000638961786E-2</c:v>
                      </c:pt>
                      <c:pt idx="591">
                        <c:v>-8.2934999465942377E-2</c:v>
                      </c:pt>
                      <c:pt idx="592">
                        <c:v>-8.3259999752044678E-2</c:v>
                      </c:pt>
                      <c:pt idx="593">
                        <c:v>-8.4074997901916498E-2</c:v>
                      </c:pt>
                      <c:pt idx="594">
                        <c:v>-8.4619998931884766E-2</c:v>
                      </c:pt>
                      <c:pt idx="595">
                        <c:v>-8.4769999980926519E-2</c:v>
                      </c:pt>
                      <c:pt idx="596">
                        <c:v>-8.4929996728897089E-2</c:v>
                      </c:pt>
                      <c:pt idx="597">
                        <c:v>-8.5229998826980596E-2</c:v>
                      </c:pt>
                      <c:pt idx="598">
                        <c:v>-8.5644996166229254E-2</c:v>
                      </c:pt>
                      <c:pt idx="599">
                        <c:v>-8.639999628067016E-2</c:v>
                      </c:pt>
                      <c:pt idx="600">
                        <c:v>-8.6534994840621951E-2</c:v>
                      </c:pt>
                      <c:pt idx="601">
                        <c:v>-8.6909997463226321E-2</c:v>
                      </c:pt>
                      <c:pt idx="602">
                        <c:v>-8.7159997224807745E-2</c:v>
                      </c:pt>
                      <c:pt idx="603">
                        <c:v>-8.7349998950958255E-2</c:v>
                      </c:pt>
                      <c:pt idx="604">
                        <c:v>-8.7604999542236328E-2</c:v>
                      </c:pt>
                      <c:pt idx="605">
                        <c:v>-8.7989997863769528E-2</c:v>
                      </c:pt>
                      <c:pt idx="606">
                        <c:v>-8.8075000047683719E-2</c:v>
                      </c:pt>
                      <c:pt idx="607">
                        <c:v>-8.8479995727539063E-2</c:v>
                      </c:pt>
                      <c:pt idx="608">
                        <c:v>-8.8689994812011716E-2</c:v>
                      </c:pt>
                      <c:pt idx="609">
                        <c:v>-8.8919997215270996E-2</c:v>
                      </c:pt>
                      <c:pt idx="610">
                        <c:v>-8.9104998111724856E-2</c:v>
                      </c:pt>
                      <c:pt idx="611">
                        <c:v>-8.9339995384216303E-2</c:v>
                      </c:pt>
                      <c:pt idx="612">
                        <c:v>-8.9529997110366827E-2</c:v>
                      </c:pt>
                      <c:pt idx="613">
                        <c:v>-8.969500064849853E-2</c:v>
                      </c:pt>
                      <c:pt idx="614">
                        <c:v>-8.98449957370758E-2</c:v>
                      </c:pt>
                      <c:pt idx="615">
                        <c:v>-9.0044999122619623E-2</c:v>
                      </c:pt>
                      <c:pt idx="616">
                        <c:v>-9.0485000610351557E-2</c:v>
                      </c:pt>
                      <c:pt idx="617">
                        <c:v>-9.0609997510910034E-2</c:v>
                      </c:pt>
                      <c:pt idx="618">
                        <c:v>-9.0770000219345087E-2</c:v>
                      </c:pt>
                      <c:pt idx="619">
                        <c:v>-9.0934997797012335E-2</c:v>
                      </c:pt>
                      <c:pt idx="620">
                        <c:v>-9.0954995155334478E-2</c:v>
                      </c:pt>
                      <c:pt idx="621">
                        <c:v>-9.0979999303817755E-2</c:v>
                      </c:pt>
                      <c:pt idx="622">
                        <c:v>-9.1024994850158691E-2</c:v>
                      </c:pt>
                      <c:pt idx="623">
                        <c:v>-9.1095000505447388E-2</c:v>
                      </c:pt>
                      <c:pt idx="624">
                        <c:v>-9.1189998388290408E-2</c:v>
                      </c:pt>
                      <c:pt idx="625">
                        <c:v>-9.1349995136260992E-2</c:v>
                      </c:pt>
                      <c:pt idx="626">
                        <c:v>-9.1775000095367432E-2</c:v>
                      </c:pt>
                      <c:pt idx="627">
                        <c:v>-9.313499927520752E-2</c:v>
                      </c:pt>
                      <c:pt idx="628">
                        <c:v>-9.3294996023178103E-2</c:v>
                      </c:pt>
                      <c:pt idx="629">
                        <c:v>-9.3484997749328613E-2</c:v>
                      </c:pt>
                      <c:pt idx="630">
                        <c:v>-9.3649995326995847E-2</c:v>
                      </c:pt>
                      <c:pt idx="631">
                        <c:v>-9.3874996900558477E-2</c:v>
                      </c:pt>
                      <c:pt idx="632">
                        <c:v>-9.403499960899353E-2</c:v>
                      </c:pt>
                      <c:pt idx="633">
                        <c:v>-9.4159996509552008E-2</c:v>
                      </c:pt>
                      <c:pt idx="634">
                        <c:v>-9.4290000200271604E-2</c:v>
                      </c:pt>
                      <c:pt idx="635">
                        <c:v>-9.4419997930526731E-2</c:v>
                      </c:pt>
                      <c:pt idx="636">
                        <c:v>-9.4959998130798334E-2</c:v>
                      </c:pt>
                      <c:pt idx="637">
                        <c:v>-9.5475000143051145E-2</c:v>
                      </c:pt>
                      <c:pt idx="638">
                        <c:v>-9.5729994773864749E-2</c:v>
                      </c:pt>
                      <c:pt idx="639">
                        <c:v>-9.5934998989105222E-2</c:v>
                      </c:pt>
                      <c:pt idx="640">
                        <c:v>-9.6085000038146975E-2</c:v>
                      </c:pt>
                      <c:pt idx="641">
                        <c:v>-9.6209996938705439E-2</c:v>
                      </c:pt>
                      <c:pt idx="642">
                        <c:v>-9.6364998817443842E-2</c:v>
                      </c:pt>
                      <c:pt idx="643">
                        <c:v>-9.6664994955062866E-2</c:v>
                      </c:pt>
                      <c:pt idx="644">
                        <c:v>-9.6989995241165167E-2</c:v>
                      </c:pt>
                      <c:pt idx="645">
                        <c:v>-9.7069996595382693E-2</c:v>
                      </c:pt>
                      <c:pt idx="646">
                        <c:v>-9.7209995985031133E-2</c:v>
                      </c:pt>
                      <c:pt idx="647">
                        <c:v>-9.738999605178833E-2</c:v>
                      </c:pt>
                      <c:pt idx="648">
                        <c:v>-9.762499928474426E-2</c:v>
                      </c:pt>
                      <c:pt idx="649">
                        <c:v>-9.781000018119812E-2</c:v>
                      </c:pt>
                      <c:pt idx="650">
                        <c:v>-9.8019999265670774E-2</c:v>
                      </c:pt>
                      <c:pt idx="651">
                        <c:v>-9.8205000162124634E-2</c:v>
                      </c:pt>
                      <c:pt idx="652">
                        <c:v>-9.8394995927810674E-2</c:v>
                      </c:pt>
                      <c:pt idx="653">
                        <c:v>-9.8549997806549078E-2</c:v>
                      </c:pt>
                      <c:pt idx="654">
                        <c:v>-9.8654997348785398E-2</c:v>
                      </c:pt>
                      <c:pt idx="655">
                        <c:v>-9.9029999971389768E-2</c:v>
                      </c:pt>
                      <c:pt idx="656">
                        <c:v>-9.9524998664855951E-2</c:v>
                      </c:pt>
                      <c:pt idx="657">
                        <c:v>-9.9689996242523199E-2</c:v>
                      </c:pt>
                      <c:pt idx="658">
                        <c:v>-9.9869996309280396E-2</c:v>
                      </c:pt>
                      <c:pt idx="659">
                        <c:v>-0.10005500316619872</c:v>
                      </c:pt>
                      <c:pt idx="660">
                        <c:v>-0.10024499893188477</c:v>
                      </c:pt>
                      <c:pt idx="661">
                        <c:v>-0.10042499303817749</c:v>
                      </c:pt>
                      <c:pt idx="662">
                        <c:v>-0.10061500072479249</c:v>
                      </c:pt>
                      <c:pt idx="663">
                        <c:v>-0.10077499151229859</c:v>
                      </c:pt>
                      <c:pt idx="664">
                        <c:v>-0.101010000705719</c:v>
                      </c:pt>
                      <c:pt idx="665">
                        <c:v>-0.10121499300003052</c:v>
                      </c:pt>
                      <c:pt idx="666">
                        <c:v>-0.1014449954032898</c:v>
                      </c:pt>
                      <c:pt idx="667">
                        <c:v>-0.10167499780654907</c:v>
                      </c:pt>
                      <c:pt idx="668">
                        <c:v>-0.10188499689102173</c:v>
                      </c:pt>
                      <c:pt idx="669">
                        <c:v>-0.10211999416351318</c:v>
                      </c:pt>
                      <c:pt idx="670">
                        <c:v>-0.10241999626159667</c:v>
                      </c:pt>
                      <c:pt idx="671">
                        <c:v>-0.10274499654769897</c:v>
                      </c:pt>
                      <c:pt idx="672">
                        <c:v>-0.10299999713897705</c:v>
                      </c:pt>
                      <c:pt idx="673">
                        <c:v>-0.10357500314712524</c:v>
                      </c:pt>
                      <c:pt idx="674">
                        <c:v>-0.10361999273300171</c:v>
                      </c:pt>
                      <c:pt idx="675">
                        <c:v>-0.10377999544143676</c:v>
                      </c:pt>
                      <c:pt idx="676">
                        <c:v>-0.10401499271392822</c:v>
                      </c:pt>
                      <c:pt idx="677">
                        <c:v>-0.1042699933052063</c:v>
                      </c:pt>
                      <c:pt idx="678">
                        <c:v>-0.10449999570846558</c:v>
                      </c:pt>
                      <c:pt idx="679">
                        <c:v>-0.10475499629974365</c:v>
                      </c:pt>
                      <c:pt idx="680">
                        <c:v>-0.10506500005722046</c:v>
                      </c:pt>
                      <c:pt idx="681">
                        <c:v>-0.10522999763488769</c:v>
                      </c:pt>
                      <c:pt idx="682">
                        <c:v>-0.10540000200271607</c:v>
                      </c:pt>
                      <c:pt idx="683">
                        <c:v>-0.10546000003814697</c:v>
                      </c:pt>
                      <c:pt idx="684">
                        <c:v>-0.10609999895095826</c:v>
                      </c:pt>
                      <c:pt idx="685">
                        <c:v>-0.10623499155044555</c:v>
                      </c:pt>
                      <c:pt idx="686">
                        <c:v>-0.10640000104904175</c:v>
                      </c:pt>
                      <c:pt idx="687">
                        <c:v>-0.10665500164031982</c:v>
                      </c:pt>
                      <c:pt idx="688">
                        <c:v>-0.10686500072479248</c:v>
                      </c:pt>
                      <c:pt idx="689">
                        <c:v>-0.1070099949836731</c:v>
                      </c:pt>
                      <c:pt idx="690">
                        <c:v>-0.10723999738693238</c:v>
                      </c:pt>
                      <c:pt idx="691">
                        <c:v>-0.10747499465942383</c:v>
                      </c:pt>
                      <c:pt idx="692">
                        <c:v>-0.10765999555587769</c:v>
                      </c:pt>
                      <c:pt idx="693">
                        <c:v>-0.10797499418258667</c:v>
                      </c:pt>
                      <c:pt idx="694">
                        <c:v>-0.10813999176025391</c:v>
                      </c:pt>
                      <c:pt idx="695">
                        <c:v>-0.10842000246047974</c:v>
                      </c:pt>
                      <c:pt idx="696">
                        <c:v>-0.10859999656677247</c:v>
                      </c:pt>
                      <c:pt idx="697">
                        <c:v>-0.10878999233245849</c:v>
                      </c:pt>
                      <c:pt idx="698">
                        <c:v>-0.10904499292373657</c:v>
                      </c:pt>
                      <c:pt idx="699">
                        <c:v>-0.10931999683380127</c:v>
                      </c:pt>
                      <c:pt idx="700">
                        <c:v>-0.10956000089645386</c:v>
                      </c:pt>
                      <c:pt idx="701">
                        <c:v>-0.10981999635696411</c:v>
                      </c:pt>
                      <c:pt idx="702">
                        <c:v>-0.10989500284194946</c:v>
                      </c:pt>
                      <c:pt idx="703">
                        <c:v>-0.10995999574661255</c:v>
                      </c:pt>
                      <c:pt idx="704">
                        <c:v>-0.11007000207901001</c:v>
                      </c:pt>
                      <c:pt idx="705">
                        <c:v>-0.11019999980926513</c:v>
                      </c:pt>
                      <c:pt idx="706">
                        <c:v>-0.1111299991607666</c:v>
                      </c:pt>
                      <c:pt idx="707">
                        <c:v>-0.11131500005722046</c:v>
                      </c:pt>
                      <c:pt idx="708">
                        <c:v>-0.11150000095367432</c:v>
                      </c:pt>
                      <c:pt idx="709">
                        <c:v>-0.1117550015449524</c:v>
                      </c:pt>
                      <c:pt idx="710">
                        <c:v>-0.11191999912261963</c:v>
                      </c:pt>
                      <c:pt idx="711">
                        <c:v>-0.11206499338150025</c:v>
                      </c:pt>
                      <c:pt idx="712">
                        <c:v>-0.11235499382019043</c:v>
                      </c:pt>
                      <c:pt idx="713">
                        <c:v>-0.1126099944114685</c:v>
                      </c:pt>
                      <c:pt idx="714">
                        <c:v>-0.11281999349594116</c:v>
                      </c:pt>
                      <c:pt idx="715">
                        <c:v>-0.11309499740600586</c:v>
                      </c:pt>
                      <c:pt idx="716">
                        <c:v>-0.11344499588012695</c:v>
                      </c:pt>
                      <c:pt idx="717">
                        <c:v>-0.11361500024795532</c:v>
                      </c:pt>
                      <c:pt idx="718">
                        <c:v>-0.11382999420166015</c:v>
                      </c:pt>
                      <c:pt idx="719">
                        <c:v>-0.11421499252319336</c:v>
                      </c:pt>
                      <c:pt idx="720">
                        <c:v>-0.11433500051498413</c:v>
                      </c:pt>
                      <c:pt idx="721">
                        <c:v>-0.11461999416351318</c:v>
                      </c:pt>
                      <c:pt idx="722">
                        <c:v>-0.1150399923324585</c:v>
                      </c:pt>
                      <c:pt idx="723">
                        <c:v>-0.11543499231338501</c:v>
                      </c:pt>
                      <c:pt idx="724">
                        <c:v>-0.11648999452590943</c:v>
                      </c:pt>
                      <c:pt idx="725">
                        <c:v>-0.11728500127792359</c:v>
                      </c:pt>
                      <c:pt idx="726">
                        <c:v>-0.11786500215530396</c:v>
                      </c:pt>
                      <c:pt idx="727">
                        <c:v>-0.11846499443054199</c:v>
                      </c:pt>
                      <c:pt idx="728">
                        <c:v>-0.11885999441146851</c:v>
                      </c:pt>
                      <c:pt idx="729">
                        <c:v>-0.11931999921798705</c:v>
                      </c:pt>
                      <c:pt idx="730">
                        <c:v>-0.11959999799728394</c:v>
                      </c:pt>
                      <c:pt idx="731">
                        <c:v>-0.11990000009536743</c:v>
                      </c:pt>
                      <c:pt idx="732">
                        <c:v>-0.12029500007629394</c:v>
                      </c:pt>
                      <c:pt idx="733">
                        <c:v>-0.12052500247955322</c:v>
                      </c:pt>
                      <c:pt idx="734">
                        <c:v>-0.12078499794006348</c:v>
                      </c:pt>
                      <c:pt idx="735">
                        <c:v>-0.12088500261306763</c:v>
                      </c:pt>
                      <c:pt idx="736">
                        <c:v>-0.12124500274658204</c:v>
                      </c:pt>
                      <c:pt idx="737">
                        <c:v>-0.12149999141693116</c:v>
                      </c:pt>
                      <c:pt idx="738">
                        <c:v>-0.12177499532699584</c:v>
                      </c:pt>
                      <c:pt idx="739">
                        <c:v>-0.12198499441146851</c:v>
                      </c:pt>
                      <c:pt idx="740">
                        <c:v>-0.12221999168395996</c:v>
                      </c:pt>
                      <c:pt idx="741">
                        <c:v>-0.12249499559402466</c:v>
                      </c:pt>
                      <c:pt idx="742">
                        <c:v>-0.1230049967765808</c:v>
                      </c:pt>
                      <c:pt idx="743">
                        <c:v>-0.12355999946594239</c:v>
                      </c:pt>
                      <c:pt idx="744">
                        <c:v>-0.12383999824523925</c:v>
                      </c:pt>
                      <c:pt idx="745">
                        <c:v>-0.12414000034332276</c:v>
                      </c:pt>
                      <c:pt idx="746">
                        <c:v>-0.12462499141693115</c:v>
                      </c:pt>
                      <c:pt idx="747">
                        <c:v>-0.12476500272750854</c:v>
                      </c:pt>
                      <c:pt idx="748">
                        <c:v>-0.12496999502182007</c:v>
                      </c:pt>
                      <c:pt idx="749">
                        <c:v>-0.12501999139785766</c:v>
                      </c:pt>
                      <c:pt idx="750">
                        <c:v>-0.12504500150680542</c:v>
                      </c:pt>
                      <c:pt idx="751">
                        <c:v>-0.12506499290466308</c:v>
                      </c:pt>
                      <c:pt idx="752">
                        <c:v>-0.12508999109268187</c:v>
                      </c:pt>
                      <c:pt idx="753">
                        <c:v>-0.1251099944114685</c:v>
                      </c:pt>
                      <c:pt idx="754">
                        <c:v>-0.12513499259948729</c:v>
                      </c:pt>
                      <c:pt idx="755">
                        <c:v>-0.12516000270843505</c:v>
                      </c:pt>
                      <c:pt idx="756">
                        <c:v>-0.12518500089645385</c:v>
                      </c:pt>
                      <c:pt idx="757">
                        <c:v>-0.12520999908447267</c:v>
                      </c:pt>
                      <c:pt idx="758">
                        <c:v>-0.12523499727249146</c:v>
                      </c:pt>
                      <c:pt idx="759">
                        <c:v>-0.12525500059127809</c:v>
                      </c:pt>
                      <c:pt idx="760">
                        <c:v>-0.12530499696731567</c:v>
                      </c:pt>
                      <c:pt idx="761">
                        <c:v>-0.12534499168395996</c:v>
                      </c:pt>
                      <c:pt idx="762">
                        <c:v>-0.12539499998092651</c:v>
                      </c:pt>
                      <c:pt idx="763">
                        <c:v>-0.12544000148773193</c:v>
                      </c:pt>
                      <c:pt idx="764">
                        <c:v>-0.12545999288558959</c:v>
                      </c:pt>
                      <c:pt idx="765">
                        <c:v>-0.12548499107360839</c:v>
                      </c:pt>
                      <c:pt idx="766">
                        <c:v>-0.12552999258041381</c:v>
                      </c:pt>
                      <c:pt idx="767">
                        <c:v>-0.12559999227523805</c:v>
                      </c:pt>
                      <c:pt idx="768">
                        <c:v>-0.12564499378204347</c:v>
                      </c:pt>
                      <c:pt idx="769">
                        <c:v>-0.12568999528884889</c:v>
                      </c:pt>
                      <c:pt idx="770">
                        <c:v>-0.1257599949836731</c:v>
                      </c:pt>
                      <c:pt idx="771">
                        <c:v>-0.12582999467849731</c:v>
                      </c:pt>
                      <c:pt idx="772">
                        <c:v>-0.12592499256134032</c:v>
                      </c:pt>
                      <c:pt idx="773">
                        <c:v>-0.12606499195098878</c:v>
                      </c:pt>
                      <c:pt idx="774">
                        <c:v>-0.12624499797821045</c:v>
                      </c:pt>
                      <c:pt idx="775">
                        <c:v>-0.1264349937438965</c:v>
                      </c:pt>
                      <c:pt idx="776">
                        <c:v>-0.12681999206542968</c:v>
                      </c:pt>
                      <c:pt idx="777">
                        <c:v>-0.12699999809265136</c:v>
                      </c:pt>
                      <c:pt idx="778">
                        <c:v>-0.12807499170303344</c:v>
                      </c:pt>
                      <c:pt idx="779">
                        <c:v>-0.12826499938964844</c:v>
                      </c:pt>
                      <c:pt idx="780">
                        <c:v>-0.12845000028610229</c:v>
                      </c:pt>
                      <c:pt idx="781">
                        <c:v>-0.12865999937057496</c:v>
                      </c:pt>
                      <c:pt idx="782">
                        <c:v>-0.12889000177383422</c:v>
                      </c:pt>
                      <c:pt idx="783">
                        <c:v>-0.12910000085830689</c:v>
                      </c:pt>
                      <c:pt idx="784">
                        <c:v>-0.12928500175476074</c:v>
                      </c:pt>
                      <c:pt idx="785">
                        <c:v>-0.1295199990272522</c:v>
                      </c:pt>
                      <c:pt idx="786">
                        <c:v>-0.12962499856948853</c:v>
                      </c:pt>
                      <c:pt idx="787">
                        <c:v>-0.12979999780654908</c:v>
                      </c:pt>
                      <c:pt idx="788">
                        <c:v>-0.12998499870300292</c:v>
                      </c:pt>
                      <c:pt idx="789">
                        <c:v>-0.13020999431610109</c:v>
                      </c:pt>
                      <c:pt idx="790">
                        <c:v>-0.13040000200271606</c:v>
                      </c:pt>
                      <c:pt idx="791">
                        <c:v>-0.13065500259399415</c:v>
                      </c:pt>
                      <c:pt idx="792">
                        <c:v>-0.13101999759674071</c:v>
                      </c:pt>
                      <c:pt idx="793">
                        <c:v>-0.13129999637603759</c:v>
                      </c:pt>
                      <c:pt idx="794">
                        <c:v>-0.13160499334335327</c:v>
                      </c:pt>
                      <c:pt idx="795">
                        <c:v>-0.13194999694824219</c:v>
                      </c:pt>
                      <c:pt idx="796">
                        <c:v>-0.13234000205993651</c:v>
                      </c:pt>
                      <c:pt idx="797">
                        <c:v>-0.13266500234603881</c:v>
                      </c:pt>
                      <c:pt idx="798">
                        <c:v>-0.13298999071121215</c:v>
                      </c:pt>
                      <c:pt idx="799">
                        <c:v>-0.13338499069213866</c:v>
                      </c:pt>
                      <c:pt idx="800">
                        <c:v>-0.13375499248504638</c:v>
                      </c:pt>
                      <c:pt idx="801">
                        <c:v>-0.1340149998664856</c:v>
                      </c:pt>
                      <c:pt idx="802">
                        <c:v>-0.13428499698638915</c:v>
                      </c:pt>
                      <c:pt idx="803">
                        <c:v>-0.13456499576568604</c:v>
                      </c:pt>
                      <c:pt idx="804">
                        <c:v>-0.13483999967575072</c:v>
                      </c:pt>
                      <c:pt idx="805">
                        <c:v>-0.13507000207901002</c:v>
                      </c:pt>
                      <c:pt idx="806">
                        <c:v>-0.13690499067306519</c:v>
                      </c:pt>
                      <c:pt idx="807">
                        <c:v>-0.13773999214172364</c:v>
                      </c:pt>
                      <c:pt idx="808">
                        <c:v>-0.13826999664306641</c:v>
                      </c:pt>
                      <c:pt idx="809">
                        <c:v>-0.13856999874114989</c:v>
                      </c:pt>
                      <c:pt idx="810">
                        <c:v>-0.13889499902725219</c:v>
                      </c:pt>
                      <c:pt idx="811">
                        <c:v>-0.13910499811172486</c:v>
                      </c:pt>
                      <c:pt idx="812">
                        <c:v>-0.1393149971961975</c:v>
                      </c:pt>
                      <c:pt idx="813">
                        <c:v>-0.13959000110626221</c:v>
                      </c:pt>
                      <c:pt idx="814">
                        <c:v>-0.13980000019073485</c:v>
                      </c:pt>
                      <c:pt idx="815">
                        <c:v>-0.14005500078201294</c:v>
                      </c:pt>
                      <c:pt idx="816">
                        <c:v>-0.14031999111175536</c:v>
                      </c:pt>
                      <c:pt idx="817">
                        <c:v>-0.14045000076293945</c:v>
                      </c:pt>
                      <c:pt idx="818">
                        <c:v>-0.14081000089645385</c:v>
                      </c:pt>
                      <c:pt idx="819">
                        <c:v>-0.14082499742507934</c:v>
                      </c:pt>
                      <c:pt idx="820">
                        <c:v>-0.14086999893188476</c:v>
                      </c:pt>
                      <c:pt idx="821">
                        <c:v>-0.14098500013351439</c:v>
                      </c:pt>
                      <c:pt idx="822">
                        <c:v>-0.14153499603271485</c:v>
                      </c:pt>
                      <c:pt idx="823">
                        <c:v>-0.14287999868392945</c:v>
                      </c:pt>
                      <c:pt idx="824">
                        <c:v>-0.14325000047683717</c:v>
                      </c:pt>
                      <c:pt idx="825">
                        <c:v>-0.14357999563217164</c:v>
                      </c:pt>
                      <c:pt idx="826">
                        <c:v>-0.14401500225067138</c:v>
                      </c:pt>
                      <c:pt idx="827">
                        <c:v>-0.14408500194549562</c:v>
                      </c:pt>
                      <c:pt idx="828">
                        <c:v>-0.14411000013351441</c:v>
                      </c:pt>
                      <c:pt idx="829">
                        <c:v>-0.1441349983215332</c:v>
                      </c:pt>
                      <c:pt idx="830">
                        <c:v>-0.14457499980926514</c:v>
                      </c:pt>
                      <c:pt idx="831">
                        <c:v>-0.14477999210357667</c:v>
                      </c:pt>
                      <c:pt idx="832">
                        <c:v>-0.14490000009536744</c:v>
                      </c:pt>
                      <c:pt idx="833">
                        <c:v>-0.14508500099182128</c:v>
                      </c:pt>
                      <c:pt idx="834">
                        <c:v>-0.14530999660491944</c:v>
                      </c:pt>
                      <c:pt idx="835">
                        <c:v>-0.14549499750137329</c:v>
                      </c:pt>
                      <c:pt idx="836">
                        <c:v>-0.14572999477386475</c:v>
                      </c:pt>
                      <c:pt idx="837">
                        <c:v>-0.14589499235153197</c:v>
                      </c:pt>
                      <c:pt idx="838">
                        <c:v>-0.14616999626159669</c:v>
                      </c:pt>
                      <c:pt idx="839">
                        <c:v>-0.14642499685287474</c:v>
                      </c:pt>
                      <c:pt idx="840">
                        <c:v>-0.14665499925613404</c:v>
                      </c:pt>
                      <c:pt idx="841">
                        <c:v>-0.14687500000000001</c:v>
                      </c:pt>
                      <c:pt idx="842">
                        <c:v>-0.1470099925994873</c:v>
                      </c:pt>
                      <c:pt idx="843">
                        <c:v>-0.14737999439239502</c:v>
                      </c:pt>
                      <c:pt idx="844">
                        <c:v>-0.14750999212265015</c:v>
                      </c:pt>
                      <c:pt idx="845">
                        <c:v>-0.14764999151229857</c:v>
                      </c:pt>
                      <c:pt idx="846">
                        <c:v>-0.1476699948310852</c:v>
                      </c:pt>
                      <c:pt idx="847">
                        <c:v>-0.14795500040054321</c:v>
                      </c:pt>
                      <c:pt idx="848">
                        <c:v>-0.14815999269485475</c:v>
                      </c:pt>
                      <c:pt idx="849">
                        <c:v>-0.14866999387741089</c:v>
                      </c:pt>
                      <c:pt idx="850">
                        <c:v>-0.14907499551773071</c:v>
                      </c:pt>
                      <c:pt idx="851">
                        <c:v>-0.14923499822616576</c:v>
                      </c:pt>
                      <c:pt idx="852">
                        <c:v>-0.14954500198364257</c:v>
                      </c:pt>
                      <c:pt idx="853">
                        <c:v>-0.14972999095916747</c:v>
                      </c:pt>
                      <c:pt idx="854">
                        <c:v>-0.14975500106811523</c:v>
                      </c:pt>
                      <c:pt idx="855">
                        <c:v>-0.14986999034881593</c:v>
                      </c:pt>
                      <c:pt idx="856">
                        <c:v>-0.14986999034881593</c:v>
                      </c:pt>
                      <c:pt idx="857">
                        <c:v>-0.14986999034881593</c:v>
                      </c:pt>
                      <c:pt idx="858">
                        <c:v>-0.14987499713897706</c:v>
                      </c:pt>
                      <c:pt idx="859">
                        <c:v>-0.14987499713897706</c:v>
                      </c:pt>
                      <c:pt idx="860">
                        <c:v>-0.14987499713897706</c:v>
                      </c:pt>
                      <c:pt idx="861">
                        <c:v>-0.14987499713897706</c:v>
                      </c:pt>
                      <c:pt idx="862">
                        <c:v>-0.14987499713897706</c:v>
                      </c:pt>
                      <c:pt idx="863">
                        <c:v>-0.14987499713897706</c:v>
                      </c:pt>
                      <c:pt idx="864">
                        <c:v>-0.14987499713897706</c:v>
                      </c:pt>
                      <c:pt idx="865">
                        <c:v>-0.14987499713897706</c:v>
                      </c:pt>
                      <c:pt idx="866">
                        <c:v>-0.14987499713897706</c:v>
                      </c:pt>
                      <c:pt idx="867">
                        <c:v>-0.14987499713897706</c:v>
                      </c:pt>
                      <c:pt idx="868">
                        <c:v>-0.14987499713897706</c:v>
                      </c:pt>
                      <c:pt idx="869">
                        <c:v>-0.14987499713897706</c:v>
                      </c:pt>
                      <c:pt idx="870">
                        <c:v>-0.14987499713897706</c:v>
                      </c:pt>
                      <c:pt idx="871">
                        <c:v>-0.14987499713897706</c:v>
                      </c:pt>
                      <c:pt idx="872">
                        <c:v>-0.14987499713897706</c:v>
                      </c:pt>
                      <c:pt idx="873">
                        <c:v>-0.14987499713897706</c:v>
                      </c:pt>
                      <c:pt idx="874">
                        <c:v>-0.14987499713897706</c:v>
                      </c:pt>
                      <c:pt idx="875">
                        <c:v>-0.14987499713897706</c:v>
                      </c:pt>
                      <c:pt idx="876">
                        <c:v>-0.14987499713897706</c:v>
                      </c:pt>
                      <c:pt idx="877">
                        <c:v>-0.14987499713897706</c:v>
                      </c:pt>
                      <c:pt idx="878">
                        <c:v>-0.14987499713897706</c:v>
                      </c:pt>
                      <c:pt idx="879">
                        <c:v>-0.14987499713897706</c:v>
                      </c:pt>
                      <c:pt idx="880">
                        <c:v>-0.14987499713897706</c:v>
                      </c:pt>
                      <c:pt idx="881">
                        <c:v>-0.14987499713897706</c:v>
                      </c:pt>
                      <c:pt idx="882">
                        <c:v>-0.14987999200820923</c:v>
                      </c:pt>
                      <c:pt idx="883">
                        <c:v>-0.14987999200820923</c:v>
                      </c:pt>
                      <c:pt idx="884">
                        <c:v>-0.14987999200820923</c:v>
                      </c:pt>
                      <c:pt idx="885">
                        <c:v>-0.14987999200820923</c:v>
                      </c:pt>
                      <c:pt idx="886">
                        <c:v>-0.14987999200820923</c:v>
                      </c:pt>
                      <c:pt idx="887">
                        <c:v>-0.14987999200820923</c:v>
                      </c:pt>
                      <c:pt idx="888">
                        <c:v>-0.14987999200820923</c:v>
                      </c:pt>
                      <c:pt idx="889">
                        <c:v>-0.14987999200820923</c:v>
                      </c:pt>
                      <c:pt idx="890">
                        <c:v>-0.14987999200820923</c:v>
                      </c:pt>
                      <c:pt idx="891">
                        <c:v>-0.14987999200820923</c:v>
                      </c:pt>
                      <c:pt idx="892">
                        <c:v>-0.14987999200820923</c:v>
                      </c:pt>
                      <c:pt idx="893">
                        <c:v>-0.14987999200820923</c:v>
                      </c:pt>
                      <c:pt idx="894">
                        <c:v>-0.14987999200820923</c:v>
                      </c:pt>
                      <c:pt idx="895">
                        <c:v>-0.14987999200820923</c:v>
                      </c:pt>
                      <c:pt idx="896">
                        <c:v>-0.14987999200820923</c:v>
                      </c:pt>
                      <c:pt idx="897">
                        <c:v>-0.14987999200820923</c:v>
                      </c:pt>
                      <c:pt idx="898">
                        <c:v>-0.14987999200820923</c:v>
                      </c:pt>
                      <c:pt idx="899">
                        <c:v>-0.14987999200820923</c:v>
                      </c:pt>
                      <c:pt idx="900">
                        <c:v>-0.14987999200820923</c:v>
                      </c:pt>
                      <c:pt idx="901">
                        <c:v>-0.14987999200820923</c:v>
                      </c:pt>
                      <c:pt idx="902">
                        <c:v>-0.14987999200820923</c:v>
                      </c:pt>
                      <c:pt idx="903">
                        <c:v>-0.14987999200820923</c:v>
                      </c:pt>
                      <c:pt idx="904">
                        <c:v>-0.14987999200820923</c:v>
                      </c:pt>
                      <c:pt idx="905">
                        <c:v>-0.14987999200820923</c:v>
                      </c:pt>
                      <c:pt idx="906">
                        <c:v>-0.14987999200820923</c:v>
                      </c:pt>
                      <c:pt idx="907">
                        <c:v>-0.14987999200820923</c:v>
                      </c:pt>
                      <c:pt idx="908">
                        <c:v>-0.14987999200820923</c:v>
                      </c:pt>
                      <c:pt idx="909">
                        <c:v>-0.14987999200820923</c:v>
                      </c:pt>
                      <c:pt idx="910">
                        <c:v>-0.14987999200820923</c:v>
                      </c:pt>
                      <c:pt idx="911">
                        <c:v>-0.14987999200820923</c:v>
                      </c:pt>
                      <c:pt idx="912">
                        <c:v>-0.14987999200820923</c:v>
                      </c:pt>
                      <c:pt idx="913">
                        <c:v>-0.14987999200820923</c:v>
                      </c:pt>
                      <c:pt idx="914">
                        <c:v>-0.14987999200820923</c:v>
                      </c:pt>
                      <c:pt idx="915">
                        <c:v>-0.14987999200820923</c:v>
                      </c:pt>
                      <c:pt idx="916">
                        <c:v>-0.14987999200820923</c:v>
                      </c:pt>
                      <c:pt idx="917">
                        <c:v>-0.14987999200820923</c:v>
                      </c:pt>
                      <c:pt idx="918">
                        <c:v>-0.14987999200820923</c:v>
                      </c:pt>
                      <c:pt idx="919">
                        <c:v>-0.14987999200820923</c:v>
                      </c:pt>
                      <c:pt idx="920">
                        <c:v>-0.14987999200820923</c:v>
                      </c:pt>
                      <c:pt idx="921">
                        <c:v>-0.14987999200820923</c:v>
                      </c:pt>
                      <c:pt idx="922">
                        <c:v>-0.14987999200820923</c:v>
                      </c:pt>
                      <c:pt idx="923">
                        <c:v>-0.14987999200820923</c:v>
                      </c:pt>
                      <c:pt idx="924">
                        <c:v>-0.14987999200820923</c:v>
                      </c:pt>
                      <c:pt idx="925">
                        <c:v>-0.14988499879837036</c:v>
                      </c:pt>
                      <c:pt idx="926">
                        <c:v>-0.14988499879837036</c:v>
                      </c:pt>
                      <c:pt idx="927">
                        <c:v>-0.14988499879837036</c:v>
                      </c:pt>
                      <c:pt idx="928">
                        <c:v>-0.14988499879837036</c:v>
                      </c:pt>
                    </c:numCache>
                  </c:numRef>
                </c:val>
                <c:smooth val="0"/>
                <c:extLst>
                  <c:ext xmlns:c16="http://schemas.microsoft.com/office/drawing/2014/chart" uri="{C3380CC4-5D6E-409C-BE32-E72D297353CC}">
                    <c16:uniqueId val="{0000000A-4330-4E2E-853A-D4BBEC06A320}"/>
                  </c:ext>
                </c:extLst>
              </c15:ser>
            </c15:filteredLineSeries>
          </c:ext>
        </c:extLst>
      </c:lineChart>
      <c:catAx>
        <c:axId val="5152886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Strain x10</a:t>
                </a:r>
                <a:r>
                  <a:rPr lang="en-US" baseline="30000" dirty="0"/>
                  <a:t>-3</a:t>
                </a:r>
                <a:r>
                  <a:rPr lang="en-US" baseline="0" dirty="0"/>
                  <a:t> (in/in)</a:t>
                </a:r>
                <a:endParaRPr lang="en-US" dirty="0"/>
              </a:p>
            </c:rich>
          </c:tx>
          <c:layout>
            <c:manualLayout>
              <c:xMode val="edge"/>
              <c:yMode val="edge"/>
              <c:x val="0.48403213428102326"/>
              <c:y val="0.9378695902405668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5282736"/>
        <c:crosses val="autoZero"/>
        <c:auto val="1"/>
        <c:lblAlgn val="ctr"/>
        <c:lblOffset val="100"/>
        <c:noMultiLvlLbl val="0"/>
      </c:catAx>
      <c:valAx>
        <c:axId val="515282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Stress</a:t>
                </a:r>
                <a:r>
                  <a:rPr lang="en-US" baseline="0"/>
                  <a:t> (psi)</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5288640"/>
        <c:crosses val="autoZero"/>
        <c:crossBetween val="between"/>
      </c:valAx>
      <c:spPr>
        <a:noFill/>
        <a:ln>
          <a:noFill/>
        </a:ln>
        <a:effectLst/>
      </c:spPr>
    </c:plotArea>
    <c:legend>
      <c:legendPos val="b"/>
      <c:layout>
        <c:manualLayout>
          <c:xMode val="edge"/>
          <c:yMode val="edge"/>
          <c:x val="0.38417355907819511"/>
          <c:y val="0.97488054372184729"/>
          <c:w val="0.28471642840716438"/>
          <c:h val="2.51194562781527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4/3/2020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4/3/2020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this poster, replace our sample content with your own. Or, if you'd rather start from a clean slate, press the New Slide button on the Home tab to insert a new page. Now enter your text and pictures in the empty placeholders. If you need more placeholders for titles, subtitles or body text, copy any of the existing placeholders, then drag the new one into place.</a:t>
            </a:r>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a:p>
        </p:txBody>
      </p:sp>
    </p:spTree>
    <p:extLst>
      <p:ext uri="{BB962C8B-B14F-4D97-AF65-F5344CB8AC3E}">
        <p14:creationId xmlns:p14="http://schemas.microsoft.com/office/powerpoint/2010/main" val="3872615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1" name="Text Placeholder 6"/>
          <p:cNvSpPr>
            <a:spLocks noGrp="1"/>
          </p:cNvSpPr>
          <p:nvPr>
            <p:ph type="body" sz="quarter" idx="36"/>
          </p:nvPr>
        </p:nvSpPr>
        <p:spPr bwMode="auto">
          <a:xfrm>
            <a:off x="1158240" y="4093905"/>
            <a:ext cx="30174412" cy="646331"/>
          </a:xfrm>
        </p:spPr>
        <p:txBody>
          <a:bodyPr anchor="ctr">
            <a:noAutofit/>
          </a:bodyPr>
          <a:lstStyle>
            <a:lvl1pPr marL="0" indent="0">
              <a:spcBef>
                <a:spcPts val="0"/>
              </a:spcBef>
              <a:buNone/>
              <a:defRPr sz="3600">
                <a:solidFill>
                  <a:schemeClr val="bg1">
                    <a:lumMod val="75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7" name="Text Placeholder 6"/>
          <p:cNvSpPr>
            <a:spLocks noGrp="1"/>
          </p:cNvSpPr>
          <p:nvPr>
            <p:ph type="body" sz="quarter" idx="13" hasCustomPrompt="1"/>
          </p:nvPr>
        </p:nvSpPr>
        <p:spPr>
          <a:xfrm>
            <a:off x="1143000" y="5669280"/>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9" name="Text Placeholder 8"/>
          <p:cNvSpPr>
            <a:spLocks noGrp="1"/>
          </p:cNvSpPr>
          <p:nvPr>
            <p:ph type="body" sz="quarter" idx="39" hasCustomPrompt="1"/>
          </p:nvPr>
        </p:nvSpPr>
        <p:spPr bwMode="ltGray">
          <a:xfrm>
            <a:off x="1143000" y="7114032"/>
            <a:ext cx="12801600" cy="2732574"/>
          </a:xfrm>
          <a:solidFill>
            <a:schemeClr val="tx2">
              <a:lumMod val="10000"/>
              <a:lumOff val="90000"/>
            </a:schemeClr>
          </a:solidFill>
        </p:spPr>
        <p:txBody>
          <a:bodyPr lIns="365760" rIns="365760" anchor="ctr">
            <a:noAutofit/>
          </a:bodyPr>
          <a:lstStyle>
            <a:lvl1pPr marL="0" indent="0">
              <a:spcBef>
                <a:spcPts val="1200"/>
              </a:spcBef>
              <a:buFont typeface="Arial" panose="020B0604020202020204" pitchFamily="34" charset="0"/>
              <a:buNone/>
              <a:defRPr sz="4400" baseline="0"/>
            </a:lvl1pPr>
            <a:lvl2pPr marL="571500" indent="-571500">
              <a:spcBef>
                <a:spcPts val="1200"/>
              </a:spcBef>
              <a:buFont typeface="Arial" panose="020B0604020202020204" pitchFamily="34" charset="0"/>
              <a:buChar char="•"/>
              <a:defRPr sz="4400"/>
            </a:lvl2pPr>
            <a:lvl3pPr marL="571500" indent="-571500">
              <a:spcBef>
                <a:spcPts val="1200"/>
              </a:spcBef>
              <a:buFont typeface="Arial" panose="020B0604020202020204" pitchFamily="34" charset="0"/>
              <a:buChar char="•"/>
              <a:defRPr sz="4400"/>
            </a:lvl3pPr>
            <a:lvl4pPr marL="0" indent="0">
              <a:spcBef>
                <a:spcPts val="1200"/>
              </a:spcBef>
              <a:buNone/>
              <a:defRPr sz="4400"/>
            </a:lvl4pPr>
            <a:lvl5pPr marL="0" indent="0">
              <a:spcBef>
                <a:spcPts val="1200"/>
              </a:spcBef>
              <a:buNone/>
              <a:defRPr sz="4400"/>
            </a:lvl5pPr>
            <a:lvl6pPr marL="0" indent="0">
              <a:spcBef>
                <a:spcPts val="1200"/>
              </a:spcBef>
              <a:buNone/>
              <a:defRPr sz="4400"/>
            </a:lvl6pPr>
            <a:lvl7pPr marL="0" indent="0">
              <a:spcBef>
                <a:spcPts val="1200"/>
              </a:spcBef>
              <a:buNone/>
              <a:defRPr sz="4400"/>
            </a:lvl7pPr>
            <a:lvl8pPr marL="0" indent="0">
              <a:spcBef>
                <a:spcPts val="1200"/>
              </a:spcBef>
              <a:buNone/>
              <a:defRPr sz="4400"/>
            </a:lvl8pPr>
            <a:lvl9pPr marL="0" indent="0">
              <a:spcBef>
                <a:spcPts val="1200"/>
              </a:spcBef>
              <a:buNone/>
              <a:defRPr sz="4400"/>
            </a:lvl9pPr>
          </a:lstStyle>
          <a:p>
            <a:pPr lvl="0"/>
            <a:r>
              <a:rPr lang="en-US" dirty="0"/>
              <a:t>Add your question or a statement of the problem here</a:t>
            </a:r>
          </a:p>
        </p:txBody>
      </p:sp>
      <p:sp>
        <p:nvSpPr>
          <p:cNvPr id="36" name="Text Placeholder 6"/>
          <p:cNvSpPr>
            <a:spLocks noGrp="1"/>
          </p:cNvSpPr>
          <p:nvPr>
            <p:ph type="body" sz="quarter" idx="37" hasCustomPrompt="1"/>
          </p:nvPr>
        </p:nvSpPr>
        <p:spPr>
          <a:xfrm>
            <a:off x="1143000" y="10497312"/>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7" name="Content Placeholder 17"/>
          <p:cNvSpPr>
            <a:spLocks noGrp="1"/>
          </p:cNvSpPr>
          <p:nvPr>
            <p:ph sz="quarter" idx="38" hasCustomPrompt="1"/>
          </p:nvPr>
        </p:nvSpPr>
        <p:spPr>
          <a:xfrm>
            <a:off x="1143000" y="11868912"/>
            <a:ext cx="12801600" cy="280750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11" name="Text Placeholder 6"/>
          <p:cNvSpPr>
            <a:spLocks noGrp="1"/>
          </p:cNvSpPr>
          <p:nvPr>
            <p:ph type="body" sz="quarter" idx="17" hasCustomPrompt="1"/>
          </p:nvPr>
        </p:nvSpPr>
        <p:spPr>
          <a:xfrm>
            <a:off x="1143000" y="1495044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1143000" y="16440912"/>
            <a:ext cx="12801600" cy="6027461"/>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11430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11430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554480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5544800" y="7114032"/>
            <a:ext cx="12801600" cy="679555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38" name="Text Placeholder 6"/>
          <p:cNvSpPr>
            <a:spLocks noGrp="1"/>
          </p:cNvSpPr>
          <p:nvPr>
            <p:ph type="body" sz="quarter" idx="40" hasCustomPrompt="1"/>
          </p:nvPr>
        </p:nvSpPr>
        <p:spPr>
          <a:xfrm>
            <a:off x="15544800" y="14328648"/>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18" name="Content Placeholder 17"/>
          <p:cNvSpPr>
            <a:spLocks noGrp="1"/>
          </p:cNvSpPr>
          <p:nvPr>
            <p:ph sz="quarter" idx="23" hasCustomPrompt="1"/>
          </p:nvPr>
        </p:nvSpPr>
        <p:spPr>
          <a:xfrm>
            <a:off x="15544800" y="15773399"/>
            <a:ext cx="12801600" cy="6694973"/>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4" name="Text Placeholder 6"/>
          <p:cNvSpPr>
            <a:spLocks noGrp="1"/>
          </p:cNvSpPr>
          <p:nvPr>
            <p:ph type="body" sz="quarter" idx="29" hasCustomPrompt="1"/>
          </p:nvPr>
        </p:nvSpPr>
        <p:spPr>
          <a:xfrm>
            <a:off x="155448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55448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990088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9900880" y="7114032"/>
            <a:ext cx="12801600" cy="731520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9900880" y="14914834"/>
            <a:ext cx="12801600" cy="453861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39" name="Text Placeholder 6"/>
          <p:cNvSpPr>
            <a:spLocks noGrp="1"/>
          </p:cNvSpPr>
          <p:nvPr>
            <p:ph type="body" sz="quarter" idx="41" hasCustomPrompt="1"/>
          </p:nvPr>
        </p:nvSpPr>
        <p:spPr>
          <a:xfrm>
            <a:off x="29900880" y="19767596"/>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40" name="Content Placeholder 17"/>
          <p:cNvSpPr>
            <a:spLocks noGrp="1"/>
          </p:cNvSpPr>
          <p:nvPr>
            <p:ph sz="quarter" idx="42" hasCustomPrompt="1"/>
          </p:nvPr>
        </p:nvSpPr>
        <p:spPr>
          <a:xfrm>
            <a:off x="29900880" y="21212348"/>
            <a:ext cx="12801600" cy="434478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29" name="Text Placeholder 6"/>
          <p:cNvSpPr>
            <a:spLocks noGrp="1"/>
          </p:cNvSpPr>
          <p:nvPr>
            <p:ph type="body" sz="quarter" idx="34" hasCustomPrompt="1"/>
          </p:nvPr>
        </p:nvSpPr>
        <p:spPr>
          <a:xfrm>
            <a:off x="29900880" y="2572207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9900880" y="27166824"/>
            <a:ext cx="12801600" cy="446227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p:txBody>
      </p:sp>
      <p:sp>
        <p:nvSpPr>
          <p:cNvPr id="3" name="Date Placeholder 2"/>
          <p:cNvSpPr>
            <a:spLocks noGrp="1"/>
          </p:cNvSpPr>
          <p:nvPr>
            <p:ph type="dt" sz="half" idx="10"/>
          </p:nvPr>
        </p:nvSpPr>
        <p:spPr/>
        <p:txBody>
          <a:bodyPr/>
          <a:lstStyle/>
          <a:p>
            <a:fld id="{ECAA57DF-1C19-4726-AB84-014692BAD8F5}" type="datetimeFigureOut">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8" name="Picture Placeholder 7"/>
          <p:cNvSpPr>
            <a:spLocks noGrp="1"/>
          </p:cNvSpPr>
          <p:nvPr>
            <p:ph type="pic" sz="quarter" idx="43"/>
          </p:nvPr>
        </p:nvSpPr>
        <p:spPr>
          <a:xfrm>
            <a:off x="32270700" y="0"/>
            <a:ext cx="11620500" cy="3842445"/>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91440" tIns="457200" rIns="91440"/>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ltGray">
          <a:xfrm>
            <a:off x="0" y="0"/>
            <a:ext cx="43891200" cy="502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1158240" y="685860"/>
            <a:ext cx="30175200" cy="29717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58240" y="6019800"/>
            <a:ext cx="41589960" cy="23629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4/3/2020</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sp>
        <p:nvSpPr>
          <p:cNvPr id="8" name="Rectangle 7"/>
          <p:cNvSpPr/>
          <p:nvPr userDrawn="1"/>
        </p:nvSpPr>
        <p:spPr bwMode="gray">
          <a:xfrm>
            <a:off x="0" y="3886200"/>
            <a:ext cx="43891200" cy="1143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3886200"/>
            <a:ext cx="43891200" cy="0"/>
          </a:xfrm>
          <a:prstGeom prst="line">
            <a:avLst/>
          </a:prstGeom>
          <a:ln w="114300">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chart" Target="../charts/chart1.xml"/><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emf"/><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805" y="-539903"/>
            <a:ext cx="42390060" cy="2971740"/>
          </a:xfrm>
        </p:spPr>
        <p:txBody>
          <a:bodyPr>
            <a:normAutofit/>
          </a:bodyPr>
          <a:lstStyle/>
          <a:p>
            <a:r>
              <a:rPr lang="en-US" sz="8800" dirty="0"/>
              <a:t>Experimental Study on Compression and Shear Strength of CFRP</a:t>
            </a:r>
          </a:p>
        </p:txBody>
      </p:sp>
      <p:sp>
        <p:nvSpPr>
          <p:cNvPr id="23" name="Text Placeholder 22"/>
          <p:cNvSpPr>
            <a:spLocks noGrp="1"/>
          </p:cNvSpPr>
          <p:nvPr>
            <p:ph type="body" sz="quarter" idx="36"/>
          </p:nvPr>
        </p:nvSpPr>
        <p:spPr>
          <a:xfrm>
            <a:off x="2976092" y="4503102"/>
            <a:ext cx="43723560" cy="616155"/>
          </a:xfrm>
        </p:spPr>
        <p:txBody>
          <a:bodyPr/>
          <a:lstStyle/>
          <a:p>
            <a:r>
              <a:rPr lang="en-US" sz="2800" dirty="0"/>
              <a:t>Mentor: Dr. Wahyu Lestari, Aerospace Engineering Department, College of Engineering | Joseph Gentile, Aerospace Engineering Department, College of Engineering | Ethan Garber, Aerospace Engineering Department, College of Engineering</a:t>
            </a:r>
          </a:p>
          <a:p>
            <a:endParaRPr lang="en-US" dirty="0"/>
          </a:p>
        </p:txBody>
      </p:sp>
      <p:sp>
        <p:nvSpPr>
          <p:cNvPr id="67" name="Text Placeholder 66"/>
          <p:cNvSpPr>
            <a:spLocks noGrp="1"/>
          </p:cNvSpPr>
          <p:nvPr>
            <p:ph type="body" sz="quarter" idx="13"/>
          </p:nvPr>
        </p:nvSpPr>
        <p:spPr/>
        <p:txBody>
          <a:bodyPr/>
          <a:lstStyle/>
          <a:p>
            <a:r>
              <a:rPr lang="en-US" sz="4400" dirty="0"/>
              <a:t>Abstract</a:t>
            </a:r>
          </a:p>
        </p:txBody>
      </p:sp>
      <p:sp>
        <p:nvSpPr>
          <p:cNvPr id="69" name="Text Placeholder 68"/>
          <p:cNvSpPr>
            <a:spLocks noGrp="1"/>
          </p:cNvSpPr>
          <p:nvPr>
            <p:ph type="body" sz="quarter" idx="39"/>
          </p:nvPr>
        </p:nvSpPr>
        <p:spPr>
          <a:xfrm>
            <a:off x="1143000" y="7179925"/>
            <a:ext cx="12801600" cy="7312277"/>
          </a:xfrm>
        </p:spPr>
        <p:txBody>
          <a:bodyPr/>
          <a:lstStyle/>
          <a:p>
            <a:r>
              <a:rPr lang="en-US" sz="2800" dirty="0"/>
              <a:t>The increasing use of carbon fiber-reinforced polymer (CFRP) in the aerospace industry requires a better understanding of its damage properties. Many modern aircraft under high loads are utilizing this material for their primary structures due to its high strength to weight ratio. However, CFRPs are sensitive to out-of-plane loading such as low-velocity impact and indentation.  These damages can reduce the compressive strength significantly without leaving a visible mark on the surface, which is known as Barely Visible Impact Damage (BVID).  The behavior and residual strength of CFRPs after impact damage under compressive loading are still not fully understood. The purpose of this research is to use Digital Image Correlation (DIC) to study the failure mechanism and better understand the shear properties of CFRP after impact. To study the trend in CFRP damages, a series of shear tests with different impact levels will be performed.  The strain values from the DIC method will be validated by conventional measurement using strain gauges that will be collected concurrently.</a:t>
            </a:r>
          </a:p>
        </p:txBody>
      </p:sp>
      <p:sp>
        <p:nvSpPr>
          <p:cNvPr id="68" name="Text Placeholder 67"/>
          <p:cNvSpPr>
            <a:spLocks noGrp="1"/>
          </p:cNvSpPr>
          <p:nvPr>
            <p:ph type="body" sz="quarter" idx="37"/>
          </p:nvPr>
        </p:nvSpPr>
        <p:spPr>
          <a:xfrm>
            <a:off x="1115381" y="14675777"/>
            <a:ext cx="12801600" cy="1280160"/>
          </a:xfrm>
        </p:spPr>
        <p:txBody>
          <a:bodyPr/>
          <a:lstStyle/>
          <a:p>
            <a:r>
              <a:rPr lang="en-US" sz="4400" dirty="0"/>
              <a:t>Layup</a:t>
            </a:r>
          </a:p>
        </p:txBody>
      </p:sp>
      <p:pic>
        <p:nvPicPr>
          <p:cNvPr id="93" name="Content Placeholder 92" descr="A desktop computer sitting on top of a desk&#10;&#10;Description automatically generated">
            <a:extLst>
              <a:ext uri="{FF2B5EF4-FFF2-40B4-BE49-F238E27FC236}">
                <a16:creationId xmlns:a16="http://schemas.microsoft.com/office/drawing/2014/main" id="{B93ED35E-A9B8-47BF-926B-3BEBC07D1130}"/>
              </a:ext>
            </a:extLst>
          </p:cNvPr>
          <p:cNvPicPr>
            <a:picLocks noGrp="1" noChangeAspect="1"/>
          </p:cNvPicPr>
          <p:nvPr>
            <p:ph sz="quarter" idx="38"/>
          </p:nvPr>
        </p:nvPicPr>
        <p:blipFill>
          <a:blip r:embed="rId3" cstate="print">
            <a:extLst>
              <a:ext uri="{28A0092B-C50C-407E-A947-70E740481C1C}">
                <a14:useLocalDpi xmlns:a14="http://schemas.microsoft.com/office/drawing/2010/main" val="0"/>
              </a:ext>
            </a:extLst>
          </a:blip>
          <a:stretch>
            <a:fillRect/>
          </a:stretch>
        </p:blipFill>
        <p:spPr>
          <a:xfrm>
            <a:off x="23215071" y="10820750"/>
            <a:ext cx="4504477" cy="3378358"/>
          </a:xfrm>
        </p:spPr>
      </p:pic>
      <p:sp>
        <p:nvSpPr>
          <p:cNvPr id="9" name="Text Placeholder 8"/>
          <p:cNvSpPr>
            <a:spLocks noGrp="1"/>
          </p:cNvSpPr>
          <p:nvPr>
            <p:ph type="body" sz="quarter" idx="21"/>
          </p:nvPr>
        </p:nvSpPr>
        <p:spPr>
          <a:xfrm>
            <a:off x="1123481" y="23851909"/>
            <a:ext cx="12801600" cy="1219200"/>
          </a:xfrm>
        </p:spPr>
        <p:txBody>
          <a:bodyPr/>
          <a:lstStyle/>
          <a:p>
            <a:r>
              <a:rPr lang="en-US" sz="4400" dirty="0"/>
              <a:t>Digital Image Correlation (DIC)</a:t>
            </a:r>
          </a:p>
        </p:txBody>
      </p:sp>
      <p:sp>
        <p:nvSpPr>
          <p:cNvPr id="70" name="Text Placeholder 69"/>
          <p:cNvSpPr>
            <a:spLocks noGrp="1"/>
          </p:cNvSpPr>
          <p:nvPr>
            <p:ph type="body" sz="quarter" idx="40"/>
          </p:nvPr>
        </p:nvSpPr>
        <p:spPr>
          <a:xfrm>
            <a:off x="15544800" y="5674249"/>
            <a:ext cx="12801600" cy="1219200"/>
          </a:xfrm>
        </p:spPr>
        <p:txBody>
          <a:bodyPr/>
          <a:lstStyle/>
          <a:p>
            <a:r>
              <a:rPr lang="en-US" sz="4400" dirty="0"/>
              <a:t>Testing</a:t>
            </a:r>
          </a:p>
        </p:txBody>
      </p:sp>
      <p:sp>
        <p:nvSpPr>
          <p:cNvPr id="16" name="Text Placeholder 15"/>
          <p:cNvSpPr>
            <a:spLocks noGrp="1"/>
          </p:cNvSpPr>
          <p:nvPr>
            <p:ph type="body" sz="quarter" idx="29"/>
          </p:nvPr>
        </p:nvSpPr>
        <p:spPr>
          <a:xfrm>
            <a:off x="15238065" y="20313629"/>
            <a:ext cx="12801600" cy="1219200"/>
          </a:xfrm>
        </p:spPr>
        <p:txBody>
          <a:bodyPr/>
          <a:lstStyle/>
          <a:p>
            <a:r>
              <a:rPr lang="en-US" sz="4400" dirty="0"/>
              <a:t>Stress and Strain Behavior</a:t>
            </a:r>
          </a:p>
        </p:txBody>
      </p:sp>
      <p:sp>
        <p:nvSpPr>
          <p:cNvPr id="18" name="Text Placeholder 17"/>
          <p:cNvSpPr>
            <a:spLocks noGrp="1"/>
          </p:cNvSpPr>
          <p:nvPr>
            <p:ph type="body" sz="quarter" idx="31"/>
          </p:nvPr>
        </p:nvSpPr>
        <p:spPr/>
        <p:txBody>
          <a:bodyPr/>
          <a:lstStyle/>
          <a:p>
            <a:r>
              <a:rPr lang="en-US" sz="4400" dirty="0"/>
              <a:t>Shear Strain Results</a:t>
            </a:r>
          </a:p>
        </p:txBody>
      </p:sp>
      <p:sp>
        <p:nvSpPr>
          <p:cNvPr id="71" name="Text Placeholder 70"/>
          <p:cNvSpPr>
            <a:spLocks noGrp="1"/>
          </p:cNvSpPr>
          <p:nvPr>
            <p:ph type="body" sz="quarter" idx="41"/>
          </p:nvPr>
        </p:nvSpPr>
        <p:spPr>
          <a:xfrm>
            <a:off x="29949694" y="18414279"/>
            <a:ext cx="12801600" cy="1219200"/>
          </a:xfrm>
        </p:spPr>
        <p:txBody>
          <a:bodyPr/>
          <a:lstStyle/>
          <a:p>
            <a:r>
              <a:rPr lang="en-US" sz="4400" dirty="0"/>
              <a:t>Summary</a:t>
            </a:r>
          </a:p>
        </p:txBody>
      </p:sp>
      <p:pic>
        <p:nvPicPr>
          <p:cNvPr id="95" name="Content Placeholder 94" descr="A picture containing indoor, wooden, sitting, table&#10;&#10;Description automatically generated">
            <a:extLst>
              <a:ext uri="{FF2B5EF4-FFF2-40B4-BE49-F238E27FC236}">
                <a16:creationId xmlns:a16="http://schemas.microsoft.com/office/drawing/2014/main" id="{353045FD-59BD-4CB4-A0DC-F790A17A0D56}"/>
              </a:ext>
            </a:extLst>
          </p:cNvPr>
          <p:cNvPicPr>
            <a:picLocks noGrp="1" noChangeAspect="1"/>
          </p:cNvPicPr>
          <p:nvPr>
            <p:ph sz="quarter" idx="42"/>
          </p:nvPr>
        </p:nvPicPr>
        <p:blipFill>
          <a:blip r:embed="rId4" cstate="print">
            <a:extLst>
              <a:ext uri="{28A0092B-C50C-407E-A947-70E740481C1C}">
                <a14:useLocalDpi xmlns:a14="http://schemas.microsoft.com/office/drawing/2010/main" val="0"/>
              </a:ext>
            </a:extLst>
          </a:blip>
          <a:stretch>
            <a:fillRect/>
          </a:stretch>
        </p:blipFill>
        <p:spPr>
          <a:xfrm>
            <a:off x="1158240" y="19307224"/>
            <a:ext cx="4773611" cy="3580208"/>
          </a:xfrm>
        </p:spPr>
      </p:pic>
      <p:pic>
        <p:nvPicPr>
          <p:cNvPr id="65" name="Content Placeholder 64" descr="A picture containing food&#10;&#10;Description automatically generated">
            <a:extLst>
              <a:ext uri="{FF2B5EF4-FFF2-40B4-BE49-F238E27FC236}">
                <a16:creationId xmlns:a16="http://schemas.microsoft.com/office/drawing/2014/main" id="{CF7C7127-F6AF-4E54-A806-3EE122EB18EF}"/>
              </a:ext>
            </a:extLst>
          </p:cNvPr>
          <p:cNvPicPr>
            <a:picLocks noGrp="1" noChangeAspect="1"/>
          </p:cNvPicPr>
          <p:nvPr>
            <p:ph sz="quarter" idx="27"/>
          </p:nvPr>
        </p:nvPicPr>
        <p:blipFill>
          <a:blip r:embed="rId5" cstate="print">
            <a:extLst>
              <a:ext uri="{28A0092B-C50C-407E-A947-70E740481C1C}">
                <a14:useLocalDpi xmlns:a14="http://schemas.microsoft.com/office/drawing/2010/main" val="0"/>
              </a:ext>
            </a:extLst>
          </a:blip>
          <a:stretch>
            <a:fillRect/>
          </a:stretch>
        </p:blipFill>
        <p:spPr>
          <a:xfrm rot="10800000">
            <a:off x="1295805" y="28663411"/>
            <a:ext cx="4001767" cy="3001325"/>
          </a:xfrm>
        </p:spPr>
      </p:pic>
      <p:pic>
        <p:nvPicPr>
          <p:cNvPr id="73" name="Content Placeholder 72" descr="A circuit board&#10;&#10;Description automatically generated">
            <a:extLst>
              <a:ext uri="{FF2B5EF4-FFF2-40B4-BE49-F238E27FC236}">
                <a16:creationId xmlns:a16="http://schemas.microsoft.com/office/drawing/2014/main" id="{0F2A7670-C7BB-4DBE-AC63-AC8B66CC0CF0}"/>
              </a:ext>
            </a:extLst>
          </p:cNvPr>
          <p:cNvPicPr>
            <a:picLocks noGrp="1" noChangeAspect="1"/>
          </p:cNvPicPr>
          <p:nvPr>
            <p:ph sz="quarter" idx="23"/>
          </p:nvPr>
        </p:nvPicPr>
        <p:blipFill>
          <a:blip r:embed="rId6" cstate="print">
            <a:extLst>
              <a:ext uri="{28A0092B-C50C-407E-A947-70E740481C1C}">
                <a14:useLocalDpi xmlns:a14="http://schemas.microsoft.com/office/drawing/2010/main" val="0"/>
              </a:ext>
            </a:extLst>
          </a:blip>
          <a:stretch>
            <a:fillRect/>
          </a:stretch>
        </p:blipFill>
        <p:spPr>
          <a:xfrm rot="10800000">
            <a:off x="9249496" y="28625365"/>
            <a:ext cx="3948439" cy="2961329"/>
          </a:xfrm>
        </p:spPr>
      </p:pic>
      <p:pic>
        <p:nvPicPr>
          <p:cNvPr id="31" name="Content Placeholder 30" descr="A picture containing old, display&#10;&#10;Description automatically generated">
            <a:extLst>
              <a:ext uri="{FF2B5EF4-FFF2-40B4-BE49-F238E27FC236}">
                <a16:creationId xmlns:a16="http://schemas.microsoft.com/office/drawing/2014/main" id="{6843FE1F-5B9E-41BF-AC60-C207EB28CE39}"/>
              </a:ext>
            </a:extLst>
          </p:cNvPr>
          <p:cNvPicPr>
            <a:picLocks noGrp="1" noChangeAspect="1"/>
          </p:cNvPicPr>
          <p:nvPr>
            <p:ph sz="quarter" idx="32"/>
          </p:nvPr>
        </p:nvPicPr>
        <p:blipFill>
          <a:blip r:embed="rId7" cstate="print">
            <a:extLst>
              <a:ext uri="{28A0092B-C50C-407E-A947-70E740481C1C}">
                <a14:useLocalDpi xmlns:a14="http://schemas.microsoft.com/office/drawing/2010/main" val="0"/>
              </a:ext>
            </a:extLst>
          </a:blip>
          <a:stretch>
            <a:fillRect/>
          </a:stretch>
        </p:blipFill>
        <p:spPr>
          <a:xfrm>
            <a:off x="15752764" y="15426281"/>
            <a:ext cx="4980726" cy="3735545"/>
          </a:xfrm>
        </p:spPr>
      </p:pic>
      <p:sp>
        <p:nvSpPr>
          <p:cNvPr id="74" name="TextBox 73">
            <a:extLst>
              <a:ext uri="{FF2B5EF4-FFF2-40B4-BE49-F238E27FC236}">
                <a16:creationId xmlns:a16="http://schemas.microsoft.com/office/drawing/2014/main" id="{DF9392B9-925B-451D-937E-581D2541AF60}"/>
              </a:ext>
            </a:extLst>
          </p:cNvPr>
          <p:cNvSpPr txBox="1"/>
          <p:nvPr/>
        </p:nvSpPr>
        <p:spPr>
          <a:xfrm>
            <a:off x="1123481" y="25385515"/>
            <a:ext cx="12568237" cy="3108543"/>
          </a:xfrm>
          <a:prstGeom prst="rect">
            <a:avLst/>
          </a:prstGeom>
          <a:noFill/>
        </p:spPr>
        <p:txBody>
          <a:bodyPr wrap="square" rtlCol="0">
            <a:spAutoFit/>
          </a:bodyPr>
          <a:lstStyle/>
          <a:p>
            <a:r>
              <a:rPr lang="en-US" sz="2800" dirty="0"/>
              <a:t>The Digital Image Correlation Technique (DIC) uses a speckle pattern on the surface of the sample to show the stress and strain behaviors of a material without the need for strain gauges. The speckle pattern in this research was created by spray paint. A program called </a:t>
            </a:r>
            <a:r>
              <a:rPr lang="en-US" sz="2800" dirty="0" err="1"/>
              <a:t>Ncorr</a:t>
            </a:r>
            <a:r>
              <a:rPr lang="en-US" sz="2800" dirty="0"/>
              <a:t> is used to visualize the stress and strain for each sample. </a:t>
            </a:r>
            <a:r>
              <a:rPr lang="en-US" sz="2800" dirty="0" err="1"/>
              <a:t>Ncorr</a:t>
            </a:r>
            <a:r>
              <a:rPr lang="en-US" sz="2800" dirty="0"/>
              <a:t> works by tracking the movement of each speckle from sequential photos taken during testing The DIC data was validated using strain gauges. </a:t>
            </a:r>
          </a:p>
        </p:txBody>
      </p:sp>
      <p:sp>
        <p:nvSpPr>
          <p:cNvPr id="78" name="TextBox 77">
            <a:extLst>
              <a:ext uri="{FF2B5EF4-FFF2-40B4-BE49-F238E27FC236}">
                <a16:creationId xmlns:a16="http://schemas.microsoft.com/office/drawing/2014/main" id="{6EF48332-DD3A-4AA5-94E4-99C454465361}"/>
              </a:ext>
            </a:extLst>
          </p:cNvPr>
          <p:cNvSpPr txBox="1"/>
          <p:nvPr/>
        </p:nvSpPr>
        <p:spPr>
          <a:xfrm>
            <a:off x="29713237" y="7202632"/>
            <a:ext cx="1683474" cy="523220"/>
          </a:xfrm>
          <a:prstGeom prst="rect">
            <a:avLst/>
          </a:prstGeom>
          <a:noFill/>
        </p:spPr>
        <p:txBody>
          <a:bodyPr wrap="none" rtlCol="0">
            <a:spAutoFit/>
          </a:bodyPr>
          <a:lstStyle/>
          <a:p>
            <a:r>
              <a:rPr lang="en-US" sz="2800" dirty="0"/>
              <a:t>Pristine 1</a:t>
            </a:r>
          </a:p>
        </p:txBody>
      </p:sp>
      <p:sp>
        <p:nvSpPr>
          <p:cNvPr id="81" name="TextBox 80">
            <a:extLst>
              <a:ext uri="{FF2B5EF4-FFF2-40B4-BE49-F238E27FC236}">
                <a16:creationId xmlns:a16="http://schemas.microsoft.com/office/drawing/2014/main" id="{1DDC2A77-D398-47C4-B351-2217ACB8FE80}"/>
              </a:ext>
            </a:extLst>
          </p:cNvPr>
          <p:cNvSpPr txBox="1"/>
          <p:nvPr/>
        </p:nvSpPr>
        <p:spPr>
          <a:xfrm>
            <a:off x="36505834" y="7202632"/>
            <a:ext cx="1683474" cy="523220"/>
          </a:xfrm>
          <a:prstGeom prst="rect">
            <a:avLst/>
          </a:prstGeom>
          <a:noFill/>
        </p:spPr>
        <p:txBody>
          <a:bodyPr wrap="none" rtlCol="0">
            <a:spAutoFit/>
          </a:bodyPr>
          <a:lstStyle/>
          <a:p>
            <a:r>
              <a:rPr lang="en-US" sz="2800" dirty="0"/>
              <a:t>Pristine 2</a:t>
            </a:r>
          </a:p>
        </p:txBody>
      </p:sp>
      <p:sp>
        <p:nvSpPr>
          <p:cNvPr id="84" name="TextBox 83">
            <a:extLst>
              <a:ext uri="{FF2B5EF4-FFF2-40B4-BE49-F238E27FC236}">
                <a16:creationId xmlns:a16="http://schemas.microsoft.com/office/drawing/2014/main" id="{83F9A4C4-2398-4E1A-82E7-44638C6476F1}"/>
              </a:ext>
            </a:extLst>
          </p:cNvPr>
          <p:cNvSpPr txBox="1"/>
          <p:nvPr/>
        </p:nvSpPr>
        <p:spPr>
          <a:xfrm>
            <a:off x="29945092" y="11420227"/>
            <a:ext cx="2204450" cy="523220"/>
          </a:xfrm>
          <a:prstGeom prst="rect">
            <a:avLst/>
          </a:prstGeom>
          <a:noFill/>
        </p:spPr>
        <p:txBody>
          <a:bodyPr wrap="none" rtlCol="0">
            <a:spAutoFit/>
          </a:bodyPr>
          <a:lstStyle/>
          <a:p>
            <a:r>
              <a:rPr lang="en-US" sz="2800" dirty="0"/>
              <a:t>0.5 foot drop</a:t>
            </a:r>
          </a:p>
        </p:txBody>
      </p:sp>
      <p:sp>
        <p:nvSpPr>
          <p:cNvPr id="89" name="TextBox 88">
            <a:extLst>
              <a:ext uri="{FF2B5EF4-FFF2-40B4-BE49-F238E27FC236}">
                <a16:creationId xmlns:a16="http://schemas.microsoft.com/office/drawing/2014/main" id="{E221621D-7EDF-4BBF-A3DD-58D4DCA3725C}"/>
              </a:ext>
            </a:extLst>
          </p:cNvPr>
          <p:cNvSpPr txBox="1"/>
          <p:nvPr/>
        </p:nvSpPr>
        <p:spPr>
          <a:xfrm>
            <a:off x="36627324" y="11516463"/>
            <a:ext cx="2004075" cy="523220"/>
          </a:xfrm>
          <a:prstGeom prst="rect">
            <a:avLst/>
          </a:prstGeom>
          <a:noFill/>
        </p:spPr>
        <p:txBody>
          <a:bodyPr wrap="none" rtlCol="0">
            <a:spAutoFit/>
          </a:bodyPr>
          <a:lstStyle/>
          <a:p>
            <a:r>
              <a:rPr lang="en-US" sz="2800" dirty="0"/>
              <a:t>1 foot drop </a:t>
            </a:r>
          </a:p>
        </p:txBody>
      </p:sp>
      <p:pic>
        <p:nvPicPr>
          <p:cNvPr id="97" name="Picture 96" descr="A picture containing brick, window&#10;&#10;Description automatically generated">
            <a:extLst>
              <a:ext uri="{FF2B5EF4-FFF2-40B4-BE49-F238E27FC236}">
                <a16:creationId xmlns:a16="http://schemas.microsoft.com/office/drawing/2014/main" id="{39A25725-D2E3-4D33-A894-A23C919D78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99345" y="19321858"/>
            <a:ext cx="4773611" cy="3580208"/>
          </a:xfrm>
          <a:prstGeom prst="rect">
            <a:avLst/>
          </a:prstGeom>
        </p:spPr>
      </p:pic>
      <p:sp>
        <p:nvSpPr>
          <p:cNvPr id="17" name="TextBox 16">
            <a:extLst>
              <a:ext uri="{FF2B5EF4-FFF2-40B4-BE49-F238E27FC236}">
                <a16:creationId xmlns:a16="http://schemas.microsoft.com/office/drawing/2014/main" id="{DF375E19-0BF1-48BA-8742-E9863AB71CE1}"/>
              </a:ext>
            </a:extLst>
          </p:cNvPr>
          <p:cNvSpPr txBox="1"/>
          <p:nvPr/>
        </p:nvSpPr>
        <p:spPr>
          <a:xfrm>
            <a:off x="29900880" y="15476216"/>
            <a:ext cx="12104292" cy="2677656"/>
          </a:xfrm>
          <a:prstGeom prst="rect">
            <a:avLst/>
          </a:prstGeom>
          <a:noFill/>
        </p:spPr>
        <p:txBody>
          <a:bodyPr wrap="square" rtlCol="0">
            <a:spAutoFit/>
          </a:bodyPr>
          <a:lstStyle/>
          <a:p>
            <a:r>
              <a:rPr lang="en-US" sz="2800" dirty="0"/>
              <a:t>These images show the shear strain of each sample to the point of failure. The areas with warmer colors show high strain while areas with cooler colors show areas with relatively lower strain.  As the magnitude of the  impact increased, the amount of strain that each sample could withstand decreased. This is shown in the contrast of colors; the pristine samples have less color contrast than the damaged samples. </a:t>
            </a:r>
          </a:p>
        </p:txBody>
      </p:sp>
      <p:sp>
        <p:nvSpPr>
          <p:cNvPr id="19" name="TextBox 18">
            <a:extLst>
              <a:ext uri="{FF2B5EF4-FFF2-40B4-BE49-F238E27FC236}">
                <a16:creationId xmlns:a16="http://schemas.microsoft.com/office/drawing/2014/main" id="{6091F3DB-F114-422E-B3D7-1CF74E60012E}"/>
              </a:ext>
            </a:extLst>
          </p:cNvPr>
          <p:cNvSpPr txBox="1"/>
          <p:nvPr/>
        </p:nvSpPr>
        <p:spPr>
          <a:xfrm>
            <a:off x="1158240" y="16078605"/>
            <a:ext cx="12801600"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t>Samples: Four samples were made, each measuring 5” x 6” (L x W) with a thickness of 8 plies. </a:t>
            </a:r>
          </a:p>
          <a:p>
            <a:pPr marL="457200" indent="-457200">
              <a:buFont typeface="Arial" panose="020B0604020202020204" pitchFamily="34" charset="0"/>
              <a:buChar char="•"/>
            </a:pPr>
            <a:r>
              <a:rPr lang="en-US" sz="2800" dirty="0"/>
              <a:t>Material: [0/45/0/45]</a:t>
            </a:r>
            <a:r>
              <a:rPr lang="en-US" sz="2800" baseline="-25000" dirty="0"/>
              <a:t>s </a:t>
            </a:r>
            <a:r>
              <a:rPr lang="en-US" sz="2800" dirty="0"/>
              <a:t>AS4 Plain Weave 3K 5.7oz. The epoxy mixture was 3 parts resin to 1 part hardener. </a:t>
            </a:r>
            <a:r>
              <a:rPr lang="en-US" sz="2800" dirty="0" err="1"/>
              <a:t>TenCate</a:t>
            </a:r>
            <a:r>
              <a:rPr lang="en-US" sz="2800" dirty="0"/>
              <a:t> BT250 E-6 Resin. </a:t>
            </a:r>
          </a:p>
          <a:p>
            <a:pPr marL="457200" indent="-457200">
              <a:buFont typeface="Arial" panose="020B0604020202020204" pitchFamily="34" charset="0"/>
              <a:buChar char="•"/>
            </a:pPr>
            <a:r>
              <a:rPr lang="en-US" sz="2800" dirty="0"/>
              <a:t>Curing Cycle: The samples were first left at room temperature for seven hours. Then they were put into the oven where the temperature increased to 180 degrees F for eight hours. </a:t>
            </a:r>
          </a:p>
        </p:txBody>
      </p:sp>
      <p:sp>
        <p:nvSpPr>
          <p:cNvPr id="32" name="TextBox 31">
            <a:extLst>
              <a:ext uri="{FF2B5EF4-FFF2-40B4-BE49-F238E27FC236}">
                <a16:creationId xmlns:a16="http://schemas.microsoft.com/office/drawing/2014/main" id="{767031CF-AD22-4E1F-A81F-C81C4F3ED561}"/>
              </a:ext>
            </a:extLst>
          </p:cNvPr>
          <p:cNvSpPr txBox="1"/>
          <p:nvPr/>
        </p:nvSpPr>
        <p:spPr>
          <a:xfrm>
            <a:off x="516864" y="23056785"/>
            <a:ext cx="7157408" cy="523220"/>
          </a:xfrm>
          <a:prstGeom prst="rect">
            <a:avLst/>
          </a:prstGeom>
          <a:noFill/>
        </p:spPr>
        <p:txBody>
          <a:bodyPr wrap="square" rtlCol="0">
            <a:spAutoFit/>
          </a:bodyPr>
          <a:lstStyle/>
          <a:p>
            <a:r>
              <a:rPr lang="en-US" sz="2800" dirty="0"/>
              <a:t>The samples were cut into 5”x6” samples.</a:t>
            </a:r>
          </a:p>
        </p:txBody>
      </p:sp>
      <p:sp>
        <p:nvSpPr>
          <p:cNvPr id="33" name="TextBox 32">
            <a:extLst>
              <a:ext uri="{FF2B5EF4-FFF2-40B4-BE49-F238E27FC236}">
                <a16:creationId xmlns:a16="http://schemas.microsoft.com/office/drawing/2014/main" id="{79B64172-726C-417D-B9EC-DCEED8825D49}"/>
              </a:ext>
            </a:extLst>
          </p:cNvPr>
          <p:cNvSpPr txBox="1"/>
          <p:nvPr/>
        </p:nvSpPr>
        <p:spPr>
          <a:xfrm>
            <a:off x="7814037" y="23115377"/>
            <a:ext cx="6819355" cy="523220"/>
          </a:xfrm>
          <a:prstGeom prst="rect">
            <a:avLst/>
          </a:prstGeom>
          <a:noFill/>
        </p:spPr>
        <p:txBody>
          <a:bodyPr wrap="square" rtlCol="0">
            <a:spAutoFit/>
          </a:bodyPr>
          <a:lstStyle/>
          <a:p>
            <a:r>
              <a:rPr lang="en-US" sz="2800" dirty="0"/>
              <a:t>Each sample consisted of eight plies.</a:t>
            </a:r>
          </a:p>
        </p:txBody>
      </p:sp>
      <p:sp>
        <p:nvSpPr>
          <p:cNvPr id="34" name="TextBox 33">
            <a:extLst>
              <a:ext uri="{FF2B5EF4-FFF2-40B4-BE49-F238E27FC236}">
                <a16:creationId xmlns:a16="http://schemas.microsoft.com/office/drawing/2014/main" id="{033AC0AC-03BD-4D77-A540-17DC847FDA92}"/>
              </a:ext>
            </a:extLst>
          </p:cNvPr>
          <p:cNvSpPr txBox="1"/>
          <p:nvPr/>
        </p:nvSpPr>
        <p:spPr>
          <a:xfrm>
            <a:off x="15544800" y="7179925"/>
            <a:ext cx="12801600" cy="3108543"/>
          </a:xfrm>
          <a:prstGeom prst="rect">
            <a:avLst/>
          </a:prstGeom>
          <a:noFill/>
        </p:spPr>
        <p:txBody>
          <a:bodyPr wrap="square" rtlCol="0">
            <a:spAutoFit/>
          </a:bodyPr>
          <a:lstStyle/>
          <a:p>
            <a:r>
              <a:rPr lang="en-US" sz="2800" dirty="0"/>
              <a:t>The damages applied to each sample were done by dropping a round metal rod from two different heights of 0.5 feet and 1 foot. These impacts had energies of 0.709ft-lb and 1.417ft-lb respectively. </a:t>
            </a:r>
          </a:p>
          <a:p>
            <a:endParaRPr lang="en-US" sz="2800" dirty="0"/>
          </a:p>
          <a:p>
            <a:r>
              <a:rPr lang="en-US" sz="2800" dirty="0"/>
              <a:t>The testing setup included a hydraulic press, a three rail shear fixture, a camera, and the hydraulic press’ computer system recording the displacement and force applied. </a:t>
            </a:r>
          </a:p>
        </p:txBody>
      </p:sp>
      <p:pic>
        <p:nvPicPr>
          <p:cNvPr id="57" name="Picture 56">
            <a:extLst>
              <a:ext uri="{FF2B5EF4-FFF2-40B4-BE49-F238E27FC236}">
                <a16:creationId xmlns:a16="http://schemas.microsoft.com/office/drawing/2014/main" id="{5F2C7ECE-F132-4707-9A0E-B9007B594663}"/>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8479051" y="11320961"/>
            <a:ext cx="3492500" cy="2651760"/>
          </a:xfrm>
          <a:prstGeom prst="rect">
            <a:avLst/>
          </a:prstGeom>
          <a:noFill/>
          <a:ln>
            <a:noFill/>
          </a:ln>
        </p:spPr>
      </p:pic>
      <p:pic>
        <p:nvPicPr>
          <p:cNvPr id="58" name="Picture 57" descr="A close up of text on a white background&#10;&#10;Description automatically generated">
            <a:extLst>
              <a:ext uri="{FF2B5EF4-FFF2-40B4-BE49-F238E27FC236}">
                <a16:creationId xmlns:a16="http://schemas.microsoft.com/office/drawing/2014/main" id="{3A26B5F4-3800-4BA4-B617-B8B5875F6C26}"/>
              </a:ext>
            </a:extLst>
          </p:cNvPr>
          <p:cNvPicPr/>
          <p:nvPr/>
        </p:nvPicPr>
        <p:blipFill rotWithShape="1">
          <a:blip r:embed="rId10">
            <a:extLst>
              <a:ext uri="{28A0092B-C50C-407E-A947-70E740481C1C}">
                <a14:useLocalDpi xmlns:a14="http://schemas.microsoft.com/office/drawing/2010/main" val="0"/>
              </a:ext>
            </a:extLst>
          </a:blip>
          <a:srcRect l="7049" b="9791"/>
          <a:stretch/>
        </p:blipFill>
        <p:spPr bwMode="auto">
          <a:xfrm>
            <a:off x="16126628" y="11201370"/>
            <a:ext cx="2146935" cy="2651125"/>
          </a:xfrm>
          <a:prstGeom prst="rect">
            <a:avLst/>
          </a:prstGeom>
          <a:ln>
            <a:noFill/>
          </a:ln>
          <a:extLst>
            <a:ext uri="{53640926-AAD7-44D8-BBD7-CCE9431645EC}">
              <a14:shadowObscured xmlns:a14="http://schemas.microsoft.com/office/drawing/2010/main"/>
            </a:ext>
          </a:extLst>
        </p:spPr>
      </p:pic>
      <p:sp>
        <p:nvSpPr>
          <p:cNvPr id="35" name="TextBox 34">
            <a:extLst>
              <a:ext uri="{FF2B5EF4-FFF2-40B4-BE49-F238E27FC236}">
                <a16:creationId xmlns:a16="http://schemas.microsoft.com/office/drawing/2014/main" id="{7F4EAA9F-6195-4F78-BCE6-FA7F95642958}"/>
              </a:ext>
            </a:extLst>
          </p:cNvPr>
          <p:cNvSpPr txBox="1"/>
          <p:nvPr/>
        </p:nvSpPr>
        <p:spPr>
          <a:xfrm>
            <a:off x="16071807" y="14222170"/>
            <a:ext cx="5962340" cy="523220"/>
          </a:xfrm>
          <a:prstGeom prst="rect">
            <a:avLst/>
          </a:prstGeom>
          <a:noFill/>
        </p:spPr>
        <p:txBody>
          <a:bodyPr wrap="square" rtlCol="0">
            <a:spAutoFit/>
          </a:bodyPr>
          <a:lstStyle/>
          <a:p>
            <a:r>
              <a:rPr lang="en-US" sz="2800" dirty="0"/>
              <a:t>The 3 rail compression shear fixture</a:t>
            </a:r>
          </a:p>
        </p:txBody>
      </p:sp>
      <p:sp>
        <p:nvSpPr>
          <p:cNvPr id="36" name="TextBox 35">
            <a:extLst>
              <a:ext uri="{FF2B5EF4-FFF2-40B4-BE49-F238E27FC236}">
                <a16:creationId xmlns:a16="http://schemas.microsoft.com/office/drawing/2014/main" id="{583D48B8-924B-4132-A97C-84335FF4BB5C}"/>
              </a:ext>
            </a:extLst>
          </p:cNvPr>
          <p:cNvSpPr txBox="1"/>
          <p:nvPr/>
        </p:nvSpPr>
        <p:spPr>
          <a:xfrm>
            <a:off x="23963381" y="14352213"/>
            <a:ext cx="4504477" cy="523220"/>
          </a:xfrm>
          <a:prstGeom prst="rect">
            <a:avLst/>
          </a:prstGeom>
          <a:noFill/>
        </p:spPr>
        <p:txBody>
          <a:bodyPr wrap="square" rtlCol="0">
            <a:spAutoFit/>
          </a:bodyPr>
          <a:lstStyle/>
          <a:p>
            <a:r>
              <a:rPr lang="en-US" sz="2800" dirty="0"/>
              <a:t>The testing setup</a:t>
            </a:r>
          </a:p>
        </p:txBody>
      </p:sp>
      <p:sp>
        <p:nvSpPr>
          <p:cNvPr id="37" name="TextBox 36">
            <a:extLst>
              <a:ext uri="{FF2B5EF4-FFF2-40B4-BE49-F238E27FC236}">
                <a16:creationId xmlns:a16="http://schemas.microsoft.com/office/drawing/2014/main" id="{D9D311C2-ACF9-4C0D-A609-DCEC31C9D692}"/>
              </a:ext>
            </a:extLst>
          </p:cNvPr>
          <p:cNvSpPr txBox="1"/>
          <p:nvPr/>
        </p:nvSpPr>
        <p:spPr>
          <a:xfrm>
            <a:off x="21565018" y="15832419"/>
            <a:ext cx="8335862" cy="2246769"/>
          </a:xfrm>
          <a:prstGeom prst="rect">
            <a:avLst/>
          </a:prstGeom>
          <a:noFill/>
        </p:spPr>
        <p:txBody>
          <a:bodyPr wrap="square" rtlCol="0">
            <a:spAutoFit/>
          </a:bodyPr>
          <a:lstStyle/>
          <a:p>
            <a:r>
              <a:rPr lang="en-US" sz="2800" dirty="0"/>
              <a:t>The samples after testing: </a:t>
            </a:r>
          </a:p>
          <a:p>
            <a:r>
              <a:rPr lang="en-US" sz="2800" dirty="0"/>
              <a:t>Top left- Pristine 1</a:t>
            </a:r>
          </a:p>
          <a:p>
            <a:r>
              <a:rPr lang="en-US" sz="2800" dirty="0"/>
              <a:t>Top right- Pristine 2</a:t>
            </a:r>
          </a:p>
          <a:p>
            <a:r>
              <a:rPr lang="en-US" sz="2800" dirty="0"/>
              <a:t>Bottom left- impact from 1 foot</a:t>
            </a:r>
          </a:p>
          <a:p>
            <a:r>
              <a:rPr lang="en-US" sz="2800" dirty="0"/>
              <a:t>Bottom right- impact from 0.5 feet</a:t>
            </a:r>
          </a:p>
        </p:txBody>
      </p:sp>
      <p:sp>
        <p:nvSpPr>
          <p:cNvPr id="38" name="TextBox 37">
            <a:extLst>
              <a:ext uri="{FF2B5EF4-FFF2-40B4-BE49-F238E27FC236}">
                <a16:creationId xmlns:a16="http://schemas.microsoft.com/office/drawing/2014/main" id="{AFAA02D0-559E-4201-949B-DA1A710742BB}"/>
              </a:ext>
            </a:extLst>
          </p:cNvPr>
          <p:cNvSpPr txBox="1"/>
          <p:nvPr/>
        </p:nvSpPr>
        <p:spPr>
          <a:xfrm>
            <a:off x="15305106" y="21745009"/>
            <a:ext cx="12751144" cy="523220"/>
          </a:xfrm>
          <a:prstGeom prst="rect">
            <a:avLst/>
          </a:prstGeom>
          <a:noFill/>
        </p:spPr>
        <p:txBody>
          <a:bodyPr wrap="square" rtlCol="0">
            <a:spAutoFit/>
          </a:bodyPr>
          <a:lstStyle/>
          <a:p>
            <a:r>
              <a:rPr lang="en-US" sz="2800" dirty="0"/>
              <a:t>The following charts plot the strain and stress of each sample.</a:t>
            </a:r>
          </a:p>
        </p:txBody>
      </p:sp>
      <p:sp>
        <p:nvSpPr>
          <p:cNvPr id="12" name="TextBox 11">
            <a:extLst>
              <a:ext uri="{FF2B5EF4-FFF2-40B4-BE49-F238E27FC236}">
                <a16:creationId xmlns:a16="http://schemas.microsoft.com/office/drawing/2014/main" id="{FE79775E-1FCF-46D4-A4F0-16C05D9AEA19}"/>
              </a:ext>
            </a:extLst>
          </p:cNvPr>
          <p:cNvSpPr txBox="1"/>
          <p:nvPr/>
        </p:nvSpPr>
        <p:spPr>
          <a:xfrm>
            <a:off x="29965798" y="20035456"/>
            <a:ext cx="12350948" cy="4832092"/>
          </a:xfrm>
          <a:prstGeom prst="rect">
            <a:avLst/>
          </a:prstGeom>
          <a:noFill/>
        </p:spPr>
        <p:txBody>
          <a:bodyPr wrap="square" rtlCol="0">
            <a:spAutoFit/>
          </a:bodyPr>
          <a:lstStyle/>
          <a:p>
            <a:r>
              <a:rPr lang="en-US" sz="2800" dirty="0"/>
              <a:t>It was found that the damage from the 1 foot drop caused the sample to fail sooner than the rest. This damage accelerated the failure, as shown in the stress vs. strain plot. The sample damaged from the 0.5 foot impact withstood a similar amount of shear stress before failure. The stress and strain behavior in this sample was more similar to the pristine samples. The pristine samples behaved similarly and withstood more shear stress than the damaged samples, as can be assumed. The correlation between impact damage and shear strain failure appears to be linear, but more testing with different impact levels would better verify this assumption. In addition, compression after impact (CAI) tests would be beneficial in determining this correlation.  </a:t>
            </a:r>
          </a:p>
        </p:txBody>
      </p:sp>
      <p:sp>
        <p:nvSpPr>
          <p:cNvPr id="14" name="TextBox 13">
            <a:extLst>
              <a:ext uri="{FF2B5EF4-FFF2-40B4-BE49-F238E27FC236}">
                <a16:creationId xmlns:a16="http://schemas.microsoft.com/office/drawing/2014/main" id="{6E84675F-EC17-4FA6-B6EE-A66DF0C8DC42}"/>
              </a:ext>
            </a:extLst>
          </p:cNvPr>
          <p:cNvSpPr txBox="1"/>
          <p:nvPr/>
        </p:nvSpPr>
        <p:spPr>
          <a:xfrm>
            <a:off x="594952" y="31905122"/>
            <a:ext cx="5900185" cy="523220"/>
          </a:xfrm>
          <a:prstGeom prst="rect">
            <a:avLst/>
          </a:prstGeom>
          <a:noFill/>
        </p:spPr>
        <p:txBody>
          <a:bodyPr wrap="square" rtlCol="0">
            <a:spAutoFit/>
          </a:bodyPr>
          <a:lstStyle/>
          <a:p>
            <a:r>
              <a:rPr lang="en-US" sz="2800" dirty="0"/>
              <a:t>The speckle pattern used for DIC</a:t>
            </a:r>
          </a:p>
        </p:txBody>
      </p:sp>
      <p:sp>
        <p:nvSpPr>
          <p:cNvPr id="22" name="TextBox 21">
            <a:extLst>
              <a:ext uri="{FF2B5EF4-FFF2-40B4-BE49-F238E27FC236}">
                <a16:creationId xmlns:a16="http://schemas.microsoft.com/office/drawing/2014/main" id="{E06C647B-C404-4AA8-9C46-AAA3C55CA7B9}"/>
              </a:ext>
            </a:extLst>
          </p:cNvPr>
          <p:cNvSpPr txBox="1"/>
          <p:nvPr/>
        </p:nvSpPr>
        <p:spPr>
          <a:xfrm>
            <a:off x="7786212" y="31831644"/>
            <a:ext cx="7013015" cy="954107"/>
          </a:xfrm>
          <a:prstGeom prst="rect">
            <a:avLst/>
          </a:prstGeom>
          <a:noFill/>
        </p:spPr>
        <p:txBody>
          <a:bodyPr wrap="square" rtlCol="0">
            <a:spAutoFit/>
          </a:bodyPr>
          <a:lstStyle/>
          <a:p>
            <a:r>
              <a:rPr lang="en-US" sz="2800" dirty="0"/>
              <a:t>Strain Gauges were used to validate DIC data.</a:t>
            </a:r>
          </a:p>
        </p:txBody>
      </p:sp>
      <p:pic>
        <p:nvPicPr>
          <p:cNvPr id="27" name="Picture 26" descr="A picture containing clock&#10;&#10;Description automatically generated">
            <a:extLst>
              <a:ext uri="{FF2B5EF4-FFF2-40B4-BE49-F238E27FC236}">
                <a16:creationId xmlns:a16="http://schemas.microsoft.com/office/drawing/2014/main" id="{34615E11-0D7B-4196-9142-A895E56CB91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412771" y="84031"/>
            <a:ext cx="2365248" cy="3660648"/>
          </a:xfrm>
          <a:prstGeom prst="rect">
            <a:avLst/>
          </a:prstGeom>
        </p:spPr>
      </p:pic>
      <p:pic>
        <p:nvPicPr>
          <p:cNvPr id="52" name="Content Placeholder 51">
            <a:extLst>
              <a:ext uri="{FF2B5EF4-FFF2-40B4-BE49-F238E27FC236}">
                <a16:creationId xmlns:a16="http://schemas.microsoft.com/office/drawing/2014/main" id="{DB10C77D-6687-47D9-8D14-C7295691430E}"/>
              </a:ext>
            </a:extLst>
          </p:cNvPr>
          <p:cNvPicPr>
            <a:picLocks noGrp="1" noChangeAspect="1"/>
          </p:cNvPicPr>
          <p:nvPr>
            <p:ph sz="quarter" idx="35"/>
          </p:nvPr>
        </p:nvPicPr>
        <p:blipFill>
          <a:blip r:embed="rId12">
            <a:extLst>
              <a:ext uri="{28A0092B-C50C-407E-A947-70E740481C1C}">
                <a14:useLocalDpi xmlns:a14="http://schemas.microsoft.com/office/drawing/2010/main" val="0"/>
              </a:ext>
            </a:extLst>
          </a:blip>
          <a:stretch>
            <a:fillRect/>
          </a:stretch>
        </p:blipFill>
        <p:spPr>
          <a:xfrm>
            <a:off x="36141272" y="7888006"/>
            <a:ext cx="4626420" cy="2922747"/>
          </a:xfrm>
        </p:spPr>
      </p:pic>
      <p:pic>
        <p:nvPicPr>
          <p:cNvPr id="48" name="Content Placeholder 47">
            <a:extLst>
              <a:ext uri="{FF2B5EF4-FFF2-40B4-BE49-F238E27FC236}">
                <a16:creationId xmlns:a16="http://schemas.microsoft.com/office/drawing/2014/main" id="{89E4ADE5-370B-4D2A-9763-C00ED64F18A3}"/>
              </a:ext>
            </a:extLst>
          </p:cNvPr>
          <p:cNvPicPr>
            <a:picLocks noGrp="1" noChangeAspect="1"/>
          </p:cNvPicPr>
          <p:nvPr>
            <p:ph sz="quarter" idx="30"/>
          </p:nvPr>
        </p:nvPicPr>
        <p:blipFill>
          <a:blip r:embed="rId13">
            <a:extLst>
              <a:ext uri="{28A0092B-C50C-407E-A947-70E740481C1C}">
                <a14:useLocalDpi xmlns:a14="http://schemas.microsoft.com/office/drawing/2010/main" val="0"/>
              </a:ext>
            </a:extLst>
          </a:blip>
          <a:stretch>
            <a:fillRect/>
          </a:stretch>
        </p:blipFill>
        <p:spPr>
          <a:xfrm>
            <a:off x="36167298" y="11971194"/>
            <a:ext cx="4928202" cy="3113398"/>
          </a:xfrm>
        </p:spPr>
      </p:pic>
      <p:pic>
        <p:nvPicPr>
          <p:cNvPr id="46" name="Content Placeholder 45">
            <a:extLst>
              <a:ext uri="{FF2B5EF4-FFF2-40B4-BE49-F238E27FC236}">
                <a16:creationId xmlns:a16="http://schemas.microsoft.com/office/drawing/2014/main" id="{64A14735-1F5C-4FEC-8DFA-1DB0FAB0F5FD}"/>
              </a:ext>
            </a:extLst>
          </p:cNvPr>
          <p:cNvPicPr>
            <a:picLocks noGrp="1" noChangeAspect="1"/>
          </p:cNvPicPr>
          <p:nvPr>
            <p:ph sz="quarter" idx="25"/>
          </p:nvPr>
        </p:nvPicPr>
        <p:blipFill>
          <a:blip r:embed="rId14">
            <a:extLst>
              <a:ext uri="{28A0092B-C50C-407E-A947-70E740481C1C}">
                <a14:useLocalDpi xmlns:a14="http://schemas.microsoft.com/office/drawing/2010/main" val="0"/>
              </a:ext>
            </a:extLst>
          </a:blip>
          <a:stretch>
            <a:fillRect/>
          </a:stretch>
        </p:blipFill>
        <p:spPr>
          <a:xfrm>
            <a:off x="29778515" y="12005034"/>
            <a:ext cx="4504478" cy="2929364"/>
          </a:xfrm>
        </p:spPr>
      </p:pic>
      <p:pic>
        <p:nvPicPr>
          <p:cNvPr id="50" name="Content Placeholder 49">
            <a:extLst>
              <a:ext uri="{FF2B5EF4-FFF2-40B4-BE49-F238E27FC236}">
                <a16:creationId xmlns:a16="http://schemas.microsoft.com/office/drawing/2014/main" id="{D2002FB3-1030-43B3-9C21-EE56F7E6E5F2}"/>
              </a:ext>
            </a:extLst>
          </p:cNvPr>
          <p:cNvPicPr>
            <a:picLocks noGrp="1" noChangeAspect="1"/>
          </p:cNvPicPr>
          <p:nvPr>
            <p:ph sz="quarter" idx="33"/>
          </p:nvPr>
        </p:nvPicPr>
        <p:blipFill>
          <a:blip r:embed="rId12">
            <a:extLst>
              <a:ext uri="{28A0092B-C50C-407E-A947-70E740481C1C}">
                <a14:useLocalDpi xmlns:a14="http://schemas.microsoft.com/office/drawing/2010/main" val="0"/>
              </a:ext>
            </a:extLst>
          </a:blip>
          <a:stretch>
            <a:fillRect/>
          </a:stretch>
        </p:blipFill>
        <p:spPr>
          <a:xfrm>
            <a:off x="29600826" y="7899802"/>
            <a:ext cx="4504478" cy="2845710"/>
          </a:xfrm>
        </p:spPr>
      </p:pic>
      <p:sp>
        <p:nvSpPr>
          <p:cNvPr id="79" name="Text Placeholder 70">
            <a:extLst>
              <a:ext uri="{FF2B5EF4-FFF2-40B4-BE49-F238E27FC236}">
                <a16:creationId xmlns:a16="http://schemas.microsoft.com/office/drawing/2014/main" id="{FC3EE215-BD6A-4985-AE61-0FB6ABBBAB65}"/>
              </a:ext>
            </a:extLst>
          </p:cNvPr>
          <p:cNvSpPr txBox="1">
            <a:spLocks/>
          </p:cNvSpPr>
          <p:nvPr/>
        </p:nvSpPr>
        <p:spPr>
          <a:xfrm>
            <a:off x="29900880" y="25490568"/>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vert="horz" lIns="365760" tIns="45720" rIns="91440" bIns="45720" rtlCol="0" anchor="ctr">
            <a:noAutofit/>
          </a:bodyPr>
          <a:lstStyle>
            <a:lvl1pPr marL="0" indent="0" algn="ctr" defTabSz="4389120" rtl="0" eaLnBrk="1" latinLnBrk="0" hangingPunct="1">
              <a:lnSpc>
                <a:spcPct val="100000"/>
              </a:lnSpc>
              <a:spcBef>
                <a:spcPts val="0"/>
              </a:spcBef>
              <a:buClr>
                <a:schemeClr val="bg1">
                  <a:lumMod val="65000"/>
                </a:schemeClr>
              </a:buClr>
              <a:buFont typeface="Arial" panose="020B0604020202020204" pitchFamily="34" charset="0"/>
              <a:buNone/>
              <a:defRPr sz="5400" kern="1200" cap="none"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6000" kern="1200" cap="all" baseline="0">
                <a:solidFill>
                  <a:schemeClr val="bg1"/>
                </a:solidFill>
                <a:latin typeface="+mj-lt"/>
                <a:ea typeface="+mn-ea"/>
                <a:cs typeface="+mn-cs"/>
              </a:defRPr>
            </a:lvl9pPr>
          </a:lstStyle>
          <a:p>
            <a:r>
              <a:rPr lang="en-US" sz="4400" dirty="0"/>
              <a:t>Acknowledgement</a:t>
            </a:r>
          </a:p>
        </p:txBody>
      </p:sp>
      <p:sp>
        <p:nvSpPr>
          <p:cNvPr id="53" name="TextBox 52">
            <a:extLst>
              <a:ext uri="{FF2B5EF4-FFF2-40B4-BE49-F238E27FC236}">
                <a16:creationId xmlns:a16="http://schemas.microsoft.com/office/drawing/2014/main" id="{6CF4B0CA-65FC-44D8-8B91-D9341E4F4870}"/>
              </a:ext>
            </a:extLst>
          </p:cNvPr>
          <p:cNvSpPr txBox="1"/>
          <p:nvPr/>
        </p:nvSpPr>
        <p:spPr>
          <a:xfrm>
            <a:off x="29949694" y="27018287"/>
            <a:ext cx="12801600" cy="461665"/>
          </a:xfrm>
          <a:prstGeom prst="rect">
            <a:avLst/>
          </a:prstGeom>
          <a:noFill/>
        </p:spPr>
        <p:txBody>
          <a:bodyPr wrap="square" rtlCol="0">
            <a:spAutoFit/>
          </a:bodyPr>
          <a:lstStyle/>
          <a:p>
            <a:r>
              <a:rPr lang="en-US" sz="2400" dirty="0"/>
              <a:t>This work was supported by the NASA AZ Space Grant.</a:t>
            </a:r>
          </a:p>
        </p:txBody>
      </p:sp>
      <p:graphicFrame>
        <p:nvGraphicFramePr>
          <p:cNvPr id="82" name="Chart 81">
            <a:extLst>
              <a:ext uri="{FF2B5EF4-FFF2-40B4-BE49-F238E27FC236}">
                <a16:creationId xmlns:a16="http://schemas.microsoft.com/office/drawing/2014/main" id="{34C5E131-A025-452D-B1B7-C9DE568A251C}"/>
              </a:ext>
            </a:extLst>
          </p:cNvPr>
          <p:cNvGraphicFramePr>
            <a:graphicFrameLocks/>
          </p:cNvGraphicFramePr>
          <p:nvPr>
            <p:extLst>
              <p:ext uri="{D42A27DB-BD31-4B8C-83A1-F6EECF244321}">
                <p14:modId xmlns:p14="http://schemas.microsoft.com/office/powerpoint/2010/main" val="2365091310"/>
              </p:ext>
            </p:extLst>
          </p:nvPr>
        </p:nvGraphicFramePr>
        <p:xfrm>
          <a:off x="15157678" y="22521140"/>
          <a:ext cx="11966784" cy="8063829"/>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Science Poster">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2" id="{A3AC1795-03CA-4218-8E9C-394F2C72EB71}" vid="{9E91E023-53D0-48CE-AFD1-CE3DA49243D0}"/>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1471</TotalTime>
  <Words>891</Words>
  <Application>Microsoft Office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Science Poster</vt:lpstr>
      <vt:lpstr>Experimental Study on Compression and Shear Strength of CFRP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Project Title</dc:title>
  <dc:creator>Joe</dc:creator>
  <cp:lastModifiedBy>Joey Gentile</cp:lastModifiedBy>
  <cp:revision>27</cp:revision>
  <dcterms:created xsi:type="dcterms:W3CDTF">2013-01-20T21:20:28Z</dcterms:created>
  <dcterms:modified xsi:type="dcterms:W3CDTF">2020-04-03T23:54:23Z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0x0101007C1D5F340F01F94FA2FD29A5E6DC872E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